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  <p:sldMasterId id="2147483679" r:id="rId5"/>
    <p:sldMasterId id="2147483692" r:id="rId6"/>
  </p:sldMasterIdLst>
  <p:notesMasterIdLst>
    <p:notesMasterId r:id="rId27"/>
  </p:notesMasterIdLst>
  <p:sldIdLst>
    <p:sldId id="259" r:id="rId7"/>
    <p:sldId id="2147196401" r:id="rId8"/>
    <p:sldId id="2147196402" r:id="rId9"/>
    <p:sldId id="2147196404" r:id="rId10"/>
    <p:sldId id="2147196465" r:id="rId11"/>
    <p:sldId id="2147196466" r:id="rId12"/>
    <p:sldId id="2147196410" r:id="rId13"/>
    <p:sldId id="2147196483" r:id="rId14"/>
    <p:sldId id="2147196470" r:id="rId15"/>
    <p:sldId id="2147196486" r:id="rId16"/>
    <p:sldId id="2147472822" r:id="rId17"/>
    <p:sldId id="2147196405" r:id="rId18"/>
    <p:sldId id="2147196407" r:id="rId19"/>
    <p:sldId id="2147196471" r:id="rId20"/>
    <p:sldId id="2147196472" r:id="rId21"/>
    <p:sldId id="2147196473" r:id="rId22"/>
    <p:sldId id="2147196474" r:id="rId23"/>
    <p:sldId id="2147196409" r:id="rId24"/>
    <p:sldId id="2147196475" r:id="rId25"/>
    <p:sldId id="2147196476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2056"/>
    <a:srgbClr val="04C1B7"/>
    <a:srgbClr val="1EC8BE"/>
    <a:srgbClr val="00C0B6"/>
    <a:srgbClr val="1267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EA62278-C3D9-4AF2-B604-9363C5DC6253}" v="145" dt="2023-02-03T19:02:26.0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72" y="4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ina Olsen" userId="2767c37f-a6e9-488f-8571-0ca7da0f883a" providerId="ADAL" clId="{DB5D349E-579A-42D6-949A-6E8E76B99263}"/>
    <pc:docChg chg="undo custSel addSld modSld sldOrd">
      <pc:chgData name="Alina Olsen" userId="2767c37f-a6e9-488f-8571-0ca7da0f883a" providerId="ADAL" clId="{DB5D349E-579A-42D6-949A-6E8E76B99263}" dt="2022-09-30T12:05:59.441" v="562" actId="478"/>
      <pc:docMkLst>
        <pc:docMk/>
      </pc:docMkLst>
      <pc:sldChg chg="modSp mod">
        <pc:chgData name="Alina Olsen" userId="2767c37f-a6e9-488f-8571-0ca7da0f883a" providerId="ADAL" clId="{DB5D349E-579A-42D6-949A-6E8E76B99263}" dt="2022-09-08T09:13:17.960" v="15" actId="20577"/>
        <pc:sldMkLst>
          <pc:docMk/>
          <pc:sldMk cId="2645030822" sldId="259"/>
        </pc:sldMkLst>
        <pc:spChg chg="mod">
          <ac:chgData name="Alina Olsen" userId="2767c37f-a6e9-488f-8571-0ca7da0f883a" providerId="ADAL" clId="{DB5D349E-579A-42D6-949A-6E8E76B99263}" dt="2022-09-08T09:13:17.960" v="15" actId="20577"/>
          <ac:spMkLst>
            <pc:docMk/>
            <pc:sldMk cId="2645030822" sldId="259"/>
            <ac:spMk id="2" creationId="{A041A3CA-E9FE-9249-A508-85B91988ED65}"/>
          </ac:spMkLst>
        </pc:spChg>
      </pc:sldChg>
      <pc:sldChg chg="addSp delSp modSp mod">
        <pc:chgData name="Alina Olsen" userId="2767c37f-a6e9-488f-8571-0ca7da0f883a" providerId="ADAL" clId="{DB5D349E-579A-42D6-949A-6E8E76B99263}" dt="2022-09-08T09:14:24.047" v="34" actId="20577"/>
        <pc:sldMkLst>
          <pc:docMk/>
          <pc:sldMk cId="1183698157" sldId="2147196401"/>
        </pc:sldMkLst>
        <pc:spChg chg="mod">
          <ac:chgData name="Alina Olsen" userId="2767c37f-a6e9-488f-8571-0ca7da0f883a" providerId="ADAL" clId="{DB5D349E-579A-42D6-949A-6E8E76B99263}" dt="2022-09-08T09:13:28.928" v="22" actId="14100"/>
          <ac:spMkLst>
            <pc:docMk/>
            <pc:sldMk cId="1183698157" sldId="2147196401"/>
            <ac:spMk id="2" creationId="{13AA2EB8-FEDE-42A7-ACE5-476A804CFB97}"/>
          </ac:spMkLst>
        </pc:spChg>
        <pc:spChg chg="mod">
          <ac:chgData name="Alina Olsen" userId="2767c37f-a6e9-488f-8571-0ca7da0f883a" providerId="ADAL" clId="{DB5D349E-579A-42D6-949A-6E8E76B99263}" dt="2022-09-08T09:14:24.047" v="34" actId="20577"/>
          <ac:spMkLst>
            <pc:docMk/>
            <pc:sldMk cId="1183698157" sldId="2147196401"/>
            <ac:spMk id="3" creationId="{6CA0C1D6-4C60-4EF2-91C8-B473DE9D4902}"/>
          </ac:spMkLst>
        </pc:spChg>
        <pc:picChg chg="add mod">
          <ac:chgData name="Alina Olsen" userId="2767c37f-a6e9-488f-8571-0ca7da0f883a" providerId="ADAL" clId="{DB5D349E-579A-42D6-949A-6E8E76B99263}" dt="2022-09-08T09:11:57.286" v="5" actId="1076"/>
          <ac:picMkLst>
            <pc:docMk/>
            <pc:sldMk cId="1183698157" sldId="2147196401"/>
            <ac:picMk id="5" creationId="{B73AE955-86BB-5D90-931A-F63540CDCC9C}"/>
          </ac:picMkLst>
        </pc:picChg>
        <pc:picChg chg="del">
          <ac:chgData name="Alina Olsen" userId="2767c37f-a6e9-488f-8571-0ca7da0f883a" providerId="ADAL" clId="{DB5D349E-579A-42D6-949A-6E8E76B99263}" dt="2022-09-08T09:11:44.837" v="0" actId="478"/>
          <ac:picMkLst>
            <pc:docMk/>
            <pc:sldMk cId="1183698157" sldId="2147196401"/>
            <ac:picMk id="7" creationId="{5FEBD68B-1DCF-AA57-B929-48C9D62DBA20}"/>
          </ac:picMkLst>
        </pc:picChg>
        <pc:picChg chg="add mod">
          <ac:chgData name="Alina Olsen" userId="2767c37f-a6e9-488f-8571-0ca7da0f883a" providerId="ADAL" clId="{DB5D349E-579A-42D6-949A-6E8E76B99263}" dt="2022-09-08T09:12:54.642" v="9" actId="14100"/>
          <ac:picMkLst>
            <pc:docMk/>
            <pc:sldMk cId="1183698157" sldId="2147196401"/>
            <ac:picMk id="9" creationId="{7A6ADF61-29F3-38E3-87C9-C42B5C70B5A3}"/>
          </ac:picMkLst>
        </pc:picChg>
        <pc:picChg chg="del">
          <ac:chgData name="Alina Olsen" userId="2767c37f-a6e9-488f-8571-0ca7da0f883a" providerId="ADAL" clId="{DB5D349E-579A-42D6-949A-6E8E76B99263}" dt="2022-09-08T09:12:47.791" v="6" actId="478"/>
          <ac:picMkLst>
            <pc:docMk/>
            <pc:sldMk cId="1183698157" sldId="2147196401"/>
            <ac:picMk id="10" creationId="{3397880E-6611-E5DF-7F20-2C27D1C2C013}"/>
          </ac:picMkLst>
        </pc:picChg>
      </pc:sldChg>
      <pc:sldChg chg="addSp delSp modSp mod">
        <pc:chgData name="Alina Olsen" userId="2767c37f-a6e9-488f-8571-0ca7da0f883a" providerId="ADAL" clId="{DB5D349E-579A-42D6-949A-6E8E76B99263}" dt="2022-09-08T09:25:57.093" v="171" actId="14100"/>
        <pc:sldMkLst>
          <pc:docMk/>
          <pc:sldMk cId="304974052" sldId="2147196402"/>
        </pc:sldMkLst>
        <pc:picChg chg="add mod">
          <ac:chgData name="Alina Olsen" userId="2767c37f-a6e9-488f-8571-0ca7da0f883a" providerId="ADAL" clId="{DB5D349E-579A-42D6-949A-6E8E76B99263}" dt="2022-09-08T09:25:57.093" v="171" actId="14100"/>
          <ac:picMkLst>
            <pc:docMk/>
            <pc:sldMk cId="304974052" sldId="2147196402"/>
            <ac:picMk id="4" creationId="{EC98464F-2E8D-65A3-7DE9-408CDACE61C9}"/>
          </ac:picMkLst>
        </pc:picChg>
        <pc:picChg chg="del">
          <ac:chgData name="Alina Olsen" userId="2767c37f-a6e9-488f-8571-0ca7da0f883a" providerId="ADAL" clId="{DB5D349E-579A-42D6-949A-6E8E76B99263}" dt="2022-09-08T09:25:49.480" v="168" actId="478"/>
          <ac:picMkLst>
            <pc:docMk/>
            <pc:sldMk cId="304974052" sldId="2147196402"/>
            <ac:picMk id="5" creationId="{C20746E7-221E-F1E2-4DD4-621B44235BBE}"/>
          </ac:picMkLst>
        </pc:picChg>
      </pc:sldChg>
      <pc:sldChg chg="addSp delSp modSp mod">
        <pc:chgData name="Alina Olsen" userId="2767c37f-a6e9-488f-8571-0ca7da0f883a" providerId="ADAL" clId="{DB5D349E-579A-42D6-949A-6E8E76B99263}" dt="2022-09-08T09:23:17.375" v="167" actId="20577"/>
        <pc:sldMkLst>
          <pc:docMk/>
          <pc:sldMk cId="1343494368" sldId="2147196404"/>
        </pc:sldMkLst>
        <pc:spChg chg="mod">
          <ac:chgData name="Alina Olsen" userId="2767c37f-a6e9-488f-8571-0ca7da0f883a" providerId="ADAL" clId="{DB5D349E-579A-42D6-949A-6E8E76B99263}" dt="2022-09-08T09:23:17.375" v="167" actId="20577"/>
          <ac:spMkLst>
            <pc:docMk/>
            <pc:sldMk cId="1343494368" sldId="2147196404"/>
            <ac:spMk id="27" creationId="{E1EE280A-5DD1-AF9A-3F82-0B2FA1D5B9CC}"/>
          </ac:spMkLst>
        </pc:spChg>
        <pc:picChg chg="add del mod">
          <ac:chgData name="Alina Olsen" userId="2767c37f-a6e9-488f-8571-0ca7da0f883a" providerId="ADAL" clId="{DB5D349E-579A-42D6-949A-6E8E76B99263}" dt="2022-09-08T09:20:18.431" v="63" actId="478"/>
          <ac:picMkLst>
            <pc:docMk/>
            <pc:sldMk cId="1343494368" sldId="2147196404"/>
            <ac:picMk id="4" creationId="{276981C2-8598-C9C8-99CD-8CE3B0CBECA6}"/>
          </ac:picMkLst>
        </pc:picChg>
        <pc:picChg chg="add del mod">
          <ac:chgData name="Alina Olsen" userId="2767c37f-a6e9-488f-8571-0ca7da0f883a" providerId="ADAL" clId="{DB5D349E-579A-42D6-949A-6E8E76B99263}" dt="2022-09-08T09:20:19.155" v="64" actId="478"/>
          <ac:picMkLst>
            <pc:docMk/>
            <pc:sldMk cId="1343494368" sldId="2147196404"/>
            <ac:picMk id="6" creationId="{7FD61BA7-79CD-DA0F-7B2B-6E61CD2A9C7C}"/>
          </ac:picMkLst>
        </pc:picChg>
        <pc:picChg chg="add mod">
          <ac:chgData name="Alina Olsen" userId="2767c37f-a6e9-488f-8571-0ca7da0f883a" providerId="ADAL" clId="{DB5D349E-579A-42D6-949A-6E8E76B99263}" dt="2022-09-08T09:20:24.602" v="66" actId="1076"/>
          <ac:picMkLst>
            <pc:docMk/>
            <pc:sldMk cId="1343494368" sldId="2147196404"/>
            <ac:picMk id="9" creationId="{CF0598B4-C9AC-9699-D1F6-6EA2B7B6B0D3}"/>
          </ac:picMkLst>
        </pc:picChg>
        <pc:picChg chg="del">
          <ac:chgData name="Alina Olsen" userId="2767c37f-a6e9-488f-8571-0ca7da0f883a" providerId="ADAL" clId="{DB5D349E-579A-42D6-949A-6E8E76B99263}" dt="2022-09-08T09:18:57.735" v="55" actId="478"/>
          <ac:picMkLst>
            <pc:docMk/>
            <pc:sldMk cId="1343494368" sldId="2147196404"/>
            <ac:picMk id="10" creationId="{72670DD9-A441-0D84-A91D-D45770CE010B}"/>
          </ac:picMkLst>
        </pc:picChg>
      </pc:sldChg>
      <pc:sldChg chg="addSp delSp modSp mod">
        <pc:chgData name="Alina Olsen" userId="2767c37f-a6e9-488f-8571-0ca7da0f883a" providerId="ADAL" clId="{DB5D349E-579A-42D6-949A-6E8E76B99263}" dt="2022-09-08T11:46:56.401" v="317" actId="1076"/>
        <pc:sldMkLst>
          <pc:docMk/>
          <pc:sldMk cId="1647049701" sldId="2147196407"/>
        </pc:sldMkLst>
        <pc:spChg chg="mod">
          <ac:chgData name="Alina Olsen" userId="2767c37f-a6e9-488f-8571-0ca7da0f883a" providerId="ADAL" clId="{DB5D349E-579A-42D6-949A-6E8E76B99263}" dt="2022-09-08T11:46:20.338" v="309" actId="20577"/>
          <ac:spMkLst>
            <pc:docMk/>
            <pc:sldMk cId="1647049701" sldId="2147196407"/>
            <ac:spMk id="2" creationId="{C60E0EC1-6BBC-451A-985F-A714FE57F211}"/>
          </ac:spMkLst>
        </pc:spChg>
        <pc:picChg chg="del">
          <ac:chgData name="Alina Olsen" userId="2767c37f-a6e9-488f-8571-0ca7da0f883a" providerId="ADAL" clId="{DB5D349E-579A-42D6-949A-6E8E76B99263}" dt="2022-09-08T11:46:17.124" v="307" actId="478"/>
          <ac:picMkLst>
            <pc:docMk/>
            <pc:sldMk cId="1647049701" sldId="2147196407"/>
            <ac:picMk id="3" creationId="{8CD63804-B9E0-7D81-349B-30461AF2E7EA}"/>
          </ac:picMkLst>
        </pc:picChg>
        <pc:picChg chg="del">
          <ac:chgData name="Alina Olsen" userId="2767c37f-a6e9-488f-8571-0ca7da0f883a" providerId="ADAL" clId="{DB5D349E-579A-42D6-949A-6E8E76B99263}" dt="2022-09-08T11:46:16.264" v="306" actId="478"/>
          <ac:picMkLst>
            <pc:docMk/>
            <pc:sldMk cId="1647049701" sldId="2147196407"/>
            <ac:picMk id="4" creationId="{FA95A9CD-7FB5-F8F5-18FA-96E984212250}"/>
          </ac:picMkLst>
        </pc:picChg>
        <pc:picChg chg="add mod">
          <ac:chgData name="Alina Olsen" userId="2767c37f-a6e9-488f-8571-0ca7da0f883a" providerId="ADAL" clId="{DB5D349E-579A-42D6-949A-6E8E76B99263}" dt="2022-09-08T11:46:56.401" v="317" actId="1076"/>
          <ac:picMkLst>
            <pc:docMk/>
            <pc:sldMk cId="1647049701" sldId="2147196407"/>
            <ac:picMk id="2050" creationId="{69506F7D-0690-F2E3-F280-942D1C7C8701}"/>
          </ac:picMkLst>
        </pc:picChg>
        <pc:picChg chg="add mod">
          <ac:chgData name="Alina Olsen" userId="2767c37f-a6e9-488f-8571-0ca7da0f883a" providerId="ADAL" clId="{DB5D349E-579A-42D6-949A-6E8E76B99263}" dt="2022-09-08T11:46:53.505" v="316" actId="14100"/>
          <ac:picMkLst>
            <pc:docMk/>
            <pc:sldMk cId="1647049701" sldId="2147196407"/>
            <ac:picMk id="2052" creationId="{68EEF801-ED2E-906D-995C-7D00FD2E993A}"/>
          </ac:picMkLst>
        </pc:picChg>
      </pc:sldChg>
      <pc:sldChg chg="modSp mod">
        <pc:chgData name="Alina Olsen" userId="2767c37f-a6e9-488f-8571-0ca7da0f883a" providerId="ADAL" clId="{DB5D349E-579A-42D6-949A-6E8E76B99263}" dt="2022-09-08T11:32:21.132" v="291" actId="20577"/>
        <pc:sldMkLst>
          <pc:docMk/>
          <pc:sldMk cId="1888799198" sldId="2147196409"/>
        </pc:sldMkLst>
        <pc:spChg chg="mod">
          <ac:chgData name="Alina Olsen" userId="2767c37f-a6e9-488f-8571-0ca7da0f883a" providerId="ADAL" clId="{DB5D349E-579A-42D6-949A-6E8E76B99263}" dt="2022-09-08T11:30:29.329" v="269" actId="20577"/>
          <ac:spMkLst>
            <pc:docMk/>
            <pc:sldMk cId="1888799198" sldId="2147196409"/>
            <ac:spMk id="19" creationId="{AC1D18BC-86FC-9A6C-97A6-5CC888128250}"/>
          </ac:spMkLst>
        </pc:spChg>
        <pc:spChg chg="mod">
          <ac:chgData name="Alina Olsen" userId="2767c37f-a6e9-488f-8571-0ca7da0f883a" providerId="ADAL" clId="{DB5D349E-579A-42D6-949A-6E8E76B99263}" dt="2022-09-08T11:31:59.829" v="288" actId="20577"/>
          <ac:spMkLst>
            <pc:docMk/>
            <pc:sldMk cId="1888799198" sldId="2147196409"/>
            <ac:spMk id="22" creationId="{73F1DBF6-0AB3-5DBE-EE6A-644D841137A4}"/>
          </ac:spMkLst>
        </pc:spChg>
        <pc:spChg chg="mod">
          <ac:chgData name="Alina Olsen" userId="2767c37f-a6e9-488f-8571-0ca7da0f883a" providerId="ADAL" clId="{DB5D349E-579A-42D6-949A-6E8E76B99263}" dt="2022-09-08T11:30:51.553" v="274" actId="20577"/>
          <ac:spMkLst>
            <pc:docMk/>
            <pc:sldMk cId="1888799198" sldId="2147196409"/>
            <ac:spMk id="23" creationId="{0ACD595E-CBFD-A5A6-108A-5BE696F95696}"/>
          </ac:spMkLst>
        </pc:spChg>
        <pc:spChg chg="mod">
          <ac:chgData name="Alina Olsen" userId="2767c37f-a6e9-488f-8571-0ca7da0f883a" providerId="ADAL" clId="{DB5D349E-579A-42D6-949A-6E8E76B99263}" dt="2022-09-08T11:31:18.233" v="278" actId="20577"/>
          <ac:spMkLst>
            <pc:docMk/>
            <pc:sldMk cId="1888799198" sldId="2147196409"/>
            <ac:spMk id="25" creationId="{0E2C0E86-DF57-4E11-009F-C8322D3E5509}"/>
          </ac:spMkLst>
        </pc:spChg>
        <pc:spChg chg="mod">
          <ac:chgData name="Alina Olsen" userId="2767c37f-a6e9-488f-8571-0ca7da0f883a" providerId="ADAL" clId="{DB5D349E-579A-42D6-949A-6E8E76B99263}" dt="2022-09-08T11:31:37.145" v="283" actId="20577"/>
          <ac:spMkLst>
            <pc:docMk/>
            <pc:sldMk cId="1888799198" sldId="2147196409"/>
            <ac:spMk id="27" creationId="{2B6C9371-F39A-72C7-CB37-9A1E5649857A}"/>
          </ac:spMkLst>
        </pc:spChg>
        <pc:spChg chg="mod">
          <ac:chgData name="Alina Olsen" userId="2767c37f-a6e9-488f-8571-0ca7da0f883a" providerId="ADAL" clId="{DB5D349E-579A-42D6-949A-6E8E76B99263}" dt="2022-09-08T11:32:21.132" v="291" actId="20577"/>
          <ac:spMkLst>
            <pc:docMk/>
            <pc:sldMk cId="1888799198" sldId="2147196409"/>
            <ac:spMk id="34" creationId="{A336BB40-468A-BED6-D803-5519AEF293B5}"/>
          </ac:spMkLst>
        </pc:spChg>
      </pc:sldChg>
      <pc:sldChg chg="addSp delSp modSp mod">
        <pc:chgData name="Alina Olsen" userId="2767c37f-a6e9-488f-8571-0ca7da0f883a" providerId="ADAL" clId="{DB5D349E-579A-42D6-949A-6E8E76B99263}" dt="2022-09-08T09:16:49.571" v="54" actId="1076"/>
        <pc:sldMkLst>
          <pc:docMk/>
          <pc:sldMk cId="1800989268" sldId="2147196464"/>
        </pc:sldMkLst>
        <pc:picChg chg="add del">
          <ac:chgData name="Alina Olsen" userId="2767c37f-a6e9-488f-8571-0ca7da0f883a" providerId="ADAL" clId="{DB5D349E-579A-42D6-949A-6E8E76B99263}" dt="2022-09-08T09:16:35.860" v="49" actId="478"/>
          <ac:picMkLst>
            <pc:docMk/>
            <pc:sldMk cId="1800989268" sldId="2147196464"/>
            <ac:picMk id="4" creationId="{6F77307B-B848-505F-1E4B-2135CA08C9A4}"/>
          </ac:picMkLst>
        </pc:picChg>
        <pc:picChg chg="add del mod">
          <ac:chgData name="Alina Olsen" userId="2767c37f-a6e9-488f-8571-0ca7da0f883a" providerId="ADAL" clId="{DB5D349E-579A-42D6-949A-6E8E76B99263}" dt="2022-09-08T09:16:04.491" v="47" actId="22"/>
          <ac:picMkLst>
            <pc:docMk/>
            <pc:sldMk cId="1800989268" sldId="2147196464"/>
            <ac:picMk id="5" creationId="{B99A6C90-8FDE-36D0-E518-AB538BA2DFD6}"/>
          </ac:picMkLst>
        </pc:picChg>
        <pc:picChg chg="add mod">
          <ac:chgData name="Alina Olsen" userId="2767c37f-a6e9-488f-8571-0ca7da0f883a" providerId="ADAL" clId="{DB5D349E-579A-42D6-949A-6E8E76B99263}" dt="2022-09-08T09:16:49.571" v="54" actId="1076"/>
          <ac:picMkLst>
            <pc:docMk/>
            <pc:sldMk cId="1800989268" sldId="2147196464"/>
            <ac:picMk id="7" creationId="{C9B8EB11-F776-0DA5-12C5-44D0A8639388}"/>
          </ac:picMkLst>
        </pc:picChg>
      </pc:sldChg>
      <pc:sldChg chg="addSp delSp modSp mod">
        <pc:chgData name="Alina Olsen" userId="2767c37f-a6e9-488f-8571-0ca7da0f883a" providerId="ADAL" clId="{DB5D349E-579A-42D6-949A-6E8E76B99263}" dt="2022-09-08T10:42:32.762" v="196" actId="20577"/>
        <pc:sldMkLst>
          <pc:docMk/>
          <pc:sldMk cId="300041269" sldId="2147196465"/>
        </pc:sldMkLst>
        <pc:spChg chg="mod">
          <ac:chgData name="Alina Olsen" userId="2767c37f-a6e9-488f-8571-0ca7da0f883a" providerId="ADAL" clId="{DB5D349E-579A-42D6-949A-6E8E76B99263}" dt="2022-09-08T10:42:32.762" v="196" actId="20577"/>
          <ac:spMkLst>
            <pc:docMk/>
            <pc:sldMk cId="300041269" sldId="2147196465"/>
            <ac:spMk id="2" creationId="{AD604C63-AFA9-4B5E-B58D-B9142618E90A}"/>
          </ac:spMkLst>
        </pc:spChg>
        <pc:picChg chg="add mod">
          <ac:chgData name="Alina Olsen" userId="2767c37f-a6e9-488f-8571-0ca7da0f883a" providerId="ADAL" clId="{DB5D349E-579A-42D6-949A-6E8E76B99263}" dt="2022-09-08T10:42:10.418" v="184" actId="1076"/>
          <ac:picMkLst>
            <pc:docMk/>
            <pc:sldMk cId="300041269" sldId="2147196465"/>
            <ac:picMk id="4" creationId="{9D6DC3C3-BF26-28BA-CB8E-BC1A3B9528CA}"/>
          </ac:picMkLst>
        </pc:picChg>
        <pc:picChg chg="del">
          <ac:chgData name="Alina Olsen" userId="2767c37f-a6e9-488f-8571-0ca7da0f883a" providerId="ADAL" clId="{DB5D349E-579A-42D6-949A-6E8E76B99263}" dt="2022-09-08T10:40:32.584" v="172" actId="478"/>
          <ac:picMkLst>
            <pc:docMk/>
            <pc:sldMk cId="300041269" sldId="2147196465"/>
            <ac:picMk id="5" creationId="{C0634B99-0F64-DC2D-4430-A39D6DF20426}"/>
          </ac:picMkLst>
        </pc:picChg>
        <pc:picChg chg="add mod">
          <ac:chgData name="Alina Olsen" userId="2767c37f-a6e9-488f-8571-0ca7da0f883a" providerId="ADAL" clId="{DB5D349E-579A-42D6-949A-6E8E76B99263}" dt="2022-09-08T10:42:15.716" v="185" actId="1076"/>
          <ac:picMkLst>
            <pc:docMk/>
            <pc:sldMk cId="300041269" sldId="2147196465"/>
            <ac:picMk id="7" creationId="{E2B7F401-2D74-CA91-949E-81AFFB9146E4}"/>
          </ac:picMkLst>
        </pc:picChg>
        <pc:picChg chg="del">
          <ac:chgData name="Alina Olsen" userId="2767c37f-a6e9-488f-8571-0ca7da0f883a" providerId="ADAL" clId="{DB5D349E-579A-42D6-949A-6E8E76B99263}" dt="2022-09-08T10:41:34.207" v="178" actId="478"/>
          <ac:picMkLst>
            <pc:docMk/>
            <pc:sldMk cId="300041269" sldId="2147196465"/>
            <ac:picMk id="11" creationId="{2AFC1FDC-6B66-F5C2-4D67-A1A1FC3C7FB1}"/>
          </ac:picMkLst>
        </pc:picChg>
      </pc:sldChg>
      <pc:sldChg chg="addSp delSp modSp mod">
        <pc:chgData name="Alina Olsen" userId="2767c37f-a6e9-488f-8571-0ca7da0f883a" providerId="ADAL" clId="{DB5D349E-579A-42D6-949A-6E8E76B99263}" dt="2022-09-08T10:47:20.793" v="209" actId="1076"/>
        <pc:sldMkLst>
          <pc:docMk/>
          <pc:sldMk cId="131862590" sldId="2147196466"/>
        </pc:sldMkLst>
        <pc:picChg chg="del">
          <ac:chgData name="Alina Olsen" userId="2767c37f-a6e9-488f-8571-0ca7da0f883a" providerId="ADAL" clId="{DB5D349E-579A-42D6-949A-6E8E76B99263}" dt="2022-09-08T10:45:52.221" v="197" actId="478"/>
          <ac:picMkLst>
            <pc:docMk/>
            <pc:sldMk cId="131862590" sldId="2147196466"/>
            <ac:picMk id="4" creationId="{DEEB34F4-B4CD-1149-B4B0-852003455BB5}"/>
          </ac:picMkLst>
        </pc:picChg>
        <pc:picChg chg="add mod">
          <ac:chgData name="Alina Olsen" userId="2767c37f-a6e9-488f-8571-0ca7da0f883a" providerId="ADAL" clId="{DB5D349E-579A-42D6-949A-6E8E76B99263}" dt="2022-09-08T10:46:05.636" v="201" actId="14100"/>
          <ac:picMkLst>
            <pc:docMk/>
            <pc:sldMk cId="131862590" sldId="2147196466"/>
            <ac:picMk id="5" creationId="{5EF79BCF-1880-DAFB-DAF0-762C8479A2F4}"/>
          </ac:picMkLst>
        </pc:picChg>
        <pc:picChg chg="add mod">
          <ac:chgData name="Alina Olsen" userId="2767c37f-a6e9-488f-8571-0ca7da0f883a" providerId="ADAL" clId="{DB5D349E-579A-42D6-949A-6E8E76B99263}" dt="2022-09-08T10:47:20.793" v="209" actId="1076"/>
          <ac:picMkLst>
            <pc:docMk/>
            <pc:sldMk cId="131862590" sldId="2147196466"/>
            <ac:picMk id="7" creationId="{8A659BC3-0A08-13BB-B912-375D67DE4049}"/>
          </ac:picMkLst>
        </pc:picChg>
        <pc:picChg chg="del">
          <ac:chgData name="Alina Olsen" userId="2767c37f-a6e9-488f-8571-0ca7da0f883a" providerId="ADAL" clId="{DB5D349E-579A-42D6-949A-6E8E76B99263}" dt="2022-09-08T10:46:55.011" v="202" actId="478"/>
          <ac:picMkLst>
            <pc:docMk/>
            <pc:sldMk cId="131862590" sldId="2147196466"/>
            <ac:picMk id="9" creationId="{05B7498B-5BE3-046F-36D9-D683A6E41330}"/>
          </ac:picMkLst>
        </pc:picChg>
      </pc:sldChg>
      <pc:sldChg chg="addSp delSp modSp mod">
        <pc:chgData name="Alina Olsen" userId="2767c37f-a6e9-488f-8571-0ca7da0f883a" providerId="ADAL" clId="{DB5D349E-579A-42D6-949A-6E8E76B99263}" dt="2022-09-08T11:09:50.262" v="245" actId="14100"/>
        <pc:sldMkLst>
          <pc:docMk/>
          <pc:sldMk cId="3259334869" sldId="2147196468"/>
        </pc:sldMkLst>
        <pc:picChg chg="add mod">
          <ac:chgData name="Alina Olsen" userId="2767c37f-a6e9-488f-8571-0ca7da0f883a" providerId="ADAL" clId="{DB5D349E-579A-42D6-949A-6E8E76B99263}" dt="2022-09-08T11:02:21.405" v="216" actId="14100"/>
          <ac:picMkLst>
            <pc:docMk/>
            <pc:sldMk cId="3259334869" sldId="2147196468"/>
            <ac:picMk id="4" creationId="{AE17E030-7F69-8CE4-DEF1-499241844519}"/>
          </ac:picMkLst>
        </pc:picChg>
        <pc:picChg chg="del">
          <ac:chgData name="Alina Olsen" userId="2767c37f-a6e9-488f-8571-0ca7da0f883a" providerId="ADAL" clId="{DB5D349E-579A-42D6-949A-6E8E76B99263}" dt="2022-09-08T11:03:39.604" v="217" actId="478"/>
          <ac:picMkLst>
            <pc:docMk/>
            <pc:sldMk cId="3259334869" sldId="2147196468"/>
            <ac:picMk id="5" creationId="{10ABA71F-7E83-FE27-C090-2233CD61BBE8}"/>
          </ac:picMkLst>
        </pc:picChg>
        <pc:picChg chg="del">
          <ac:chgData name="Alina Olsen" userId="2767c37f-a6e9-488f-8571-0ca7da0f883a" providerId="ADAL" clId="{DB5D349E-579A-42D6-949A-6E8E76B99263}" dt="2022-09-08T11:01:55.707" v="210" actId="478"/>
          <ac:picMkLst>
            <pc:docMk/>
            <pc:sldMk cId="3259334869" sldId="2147196468"/>
            <ac:picMk id="7" creationId="{A14E2774-4C12-DCD5-36AA-93D7C76A72F3}"/>
          </ac:picMkLst>
        </pc:picChg>
        <pc:picChg chg="add mod">
          <ac:chgData name="Alina Olsen" userId="2767c37f-a6e9-488f-8571-0ca7da0f883a" providerId="ADAL" clId="{DB5D349E-579A-42D6-949A-6E8E76B99263}" dt="2022-09-08T11:09:44.301" v="243" actId="14100"/>
          <ac:picMkLst>
            <pc:docMk/>
            <pc:sldMk cId="3259334869" sldId="2147196468"/>
            <ac:picMk id="8" creationId="{61EECE3B-1BF3-B7F1-7181-30FDADBA91A0}"/>
          </ac:picMkLst>
        </pc:picChg>
        <pc:picChg chg="del">
          <ac:chgData name="Alina Olsen" userId="2767c37f-a6e9-488f-8571-0ca7da0f883a" providerId="ADAL" clId="{DB5D349E-579A-42D6-949A-6E8E76B99263}" dt="2022-09-08T11:05:37.548" v="224" actId="478"/>
          <ac:picMkLst>
            <pc:docMk/>
            <pc:sldMk cId="3259334869" sldId="2147196468"/>
            <ac:picMk id="10" creationId="{3FE4699F-8B52-5F99-CB05-FCA567A434F6}"/>
          </ac:picMkLst>
        </pc:picChg>
        <pc:picChg chg="add mod">
          <ac:chgData name="Alina Olsen" userId="2767c37f-a6e9-488f-8571-0ca7da0f883a" providerId="ADAL" clId="{DB5D349E-579A-42D6-949A-6E8E76B99263}" dt="2022-09-08T11:09:47.521" v="244" actId="14100"/>
          <ac:picMkLst>
            <pc:docMk/>
            <pc:sldMk cId="3259334869" sldId="2147196468"/>
            <ac:picMk id="11" creationId="{8B53B98A-4D96-778D-9BB6-AB88E34FAFCE}"/>
          </ac:picMkLst>
        </pc:picChg>
        <pc:picChg chg="add mod">
          <ac:chgData name="Alina Olsen" userId="2767c37f-a6e9-488f-8571-0ca7da0f883a" providerId="ADAL" clId="{DB5D349E-579A-42D6-949A-6E8E76B99263}" dt="2022-09-08T11:08:04.789" v="237" actId="14100"/>
          <ac:picMkLst>
            <pc:docMk/>
            <pc:sldMk cId="3259334869" sldId="2147196468"/>
            <ac:picMk id="13" creationId="{73B2BB4E-3AFC-CEC8-71B2-52C7F9C86A00}"/>
          </ac:picMkLst>
        </pc:picChg>
        <pc:picChg chg="add mod">
          <ac:chgData name="Alina Olsen" userId="2767c37f-a6e9-488f-8571-0ca7da0f883a" providerId="ADAL" clId="{DB5D349E-579A-42D6-949A-6E8E76B99263}" dt="2022-09-08T11:09:50.262" v="245" actId="14100"/>
          <ac:picMkLst>
            <pc:docMk/>
            <pc:sldMk cId="3259334869" sldId="2147196468"/>
            <ac:picMk id="17" creationId="{A5DF5451-2D7B-16C4-3799-99948EAD5CC8}"/>
          </ac:picMkLst>
        </pc:picChg>
        <pc:picChg chg="del">
          <ac:chgData name="Alina Olsen" userId="2767c37f-a6e9-488f-8571-0ca7da0f883a" providerId="ADAL" clId="{DB5D349E-579A-42D6-949A-6E8E76B99263}" dt="2022-09-08T11:07:38.900" v="229" actId="478"/>
          <ac:picMkLst>
            <pc:docMk/>
            <pc:sldMk cId="3259334869" sldId="2147196468"/>
            <ac:picMk id="19" creationId="{7837BB71-8585-ACEA-D2BC-F2C405BE08FB}"/>
          </ac:picMkLst>
        </pc:picChg>
        <pc:picChg chg="mod">
          <ac:chgData name="Alina Olsen" userId="2767c37f-a6e9-488f-8571-0ca7da0f883a" providerId="ADAL" clId="{DB5D349E-579A-42D6-949A-6E8E76B99263}" dt="2022-09-08T11:08:39.707" v="238" actId="14100"/>
          <ac:picMkLst>
            <pc:docMk/>
            <pc:sldMk cId="3259334869" sldId="2147196468"/>
            <ac:picMk id="22" creationId="{8D687903-677A-6929-51F5-51914995C485}"/>
          </ac:picMkLst>
        </pc:picChg>
        <pc:picChg chg="del">
          <ac:chgData name="Alina Olsen" userId="2767c37f-a6e9-488f-8571-0ca7da0f883a" providerId="ADAL" clId="{DB5D349E-579A-42D6-949A-6E8E76B99263}" dt="2022-09-08T11:09:29.475" v="239" actId="478"/>
          <ac:picMkLst>
            <pc:docMk/>
            <pc:sldMk cId="3259334869" sldId="2147196468"/>
            <ac:picMk id="24" creationId="{AB9F72AA-CA8D-FFD0-D35F-D4915DD2C0FE}"/>
          </ac:picMkLst>
        </pc:picChg>
      </pc:sldChg>
      <pc:sldChg chg="addSp delSp modSp mod">
        <pc:chgData name="Alina Olsen" userId="2767c37f-a6e9-488f-8571-0ca7da0f883a" providerId="ADAL" clId="{DB5D349E-579A-42D6-949A-6E8E76B99263}" dt="2022-09-30T12:05:59.441" v="562" actId="478"/>
        <pc:sldMkLst>
          <pc:docMk/>
          <pc:sldMk cId="24417239" sldId="2147196470"/>
        </pc:sldMkLst>
        <pc:spChg chg="mod">
          <ac:chgData name="Alina Olsen" userId="2767c37f-a6e9-488f-8571-0ca7da0f883a" providerId="ADAL" clId="{DB5D349E-579A-42D6-949A-6E8E76B99263}" dt="2022-09-08T11:16:28.945" v="265" actId="14100"/>
          <ac:spMkLst>
            <pc:docMk/>
            <pc:sldMk cId="24417239" sldId="2147196470"/>
            <ac:spMk id="2" creationId="{13AA2EB8-FEDE-42A7-ACE5-476A804CFB97}"/>
          </ac:spMkLst>
        </pc:spChg>
        <pc:picChg chg="add del mod">
          <ac:chgData name="Alina Olsen" userId="2767c37f-a6e9-488f-8571-0ca7da0f883a" providerId="ADAL" clId="{DB5D349E-579A-42D6-949A-6E8E76B99263}" dt="2022-09-30T12:05:59.441" v="562" actId="478"/>
          <ac:picMkLst>
            <pc:docMk/>
            <pc:sldMk cId="24417239" sldId="2147196470"/>
            <ac:picMk id="3" creationId="{0011FCE0-BC51-C62F-C25B-9E4BFC3CCD38}"/>
          </ac:picMkLst>
        </pc:picChg>
        <pc:picChg chg="del">
          <ac:chgData name="Alina Olsen" userId="2767c37f-a6e9-488f-8571-0ca7da0f883a" providerId="ADAL" clId="{DB5D349E-579A-42D6-949A-6E8E76B99263}" dt="2022-09-08T11:13:44.543" v="255" actId="478"/>
          <ac:picMkLst>
            <pc:docMk/>
            <pc:sldMk cId="24417239" sldId="2147196470"/>
            <ac:picMk id="3" creationId="{2602B4CB-CF18-7625-0DBE-C20695E682D1}"/>
          </ac:picMkLst>
        </pc:picChg>
        <pc:picChg chg="del">
          <ac:chgData name="Alina Olsen" userId="2767c37f-a6e9-488f-8571-0ca7da0f883a" providerId="ADAL" clId="{DB5D349E-579A-42D6-949A-6E8E76B99263}" dt="2022-09-08T11:13:00.321" v="246" actId="478"/>
          <ac:picMkLst>
            <pc:docMk/>
            <pc:sldMk cId="24417239" sldId="2147196470"/>
            <ac:picMk id="4" creationId="{49CE84E2-9CF4-E879-4992-59977B942DA2}"/>
          </ac:picMkLst>
        </pc:picChg>
        <pc:picChg chg="add mod">
          <ac:chgData name="Alina Olsen" userId="2767c37f-a6e9-488f-8571-0ca7da0f883a" providerId="ADAL" clId="{DB5D349E-579A-42D6-949A-6E8E76B99263}" dt="2022-09-08T11:13:32.516" v="254" actId="1035"/>
          <ac:picMkLst>
            <pc:docMk/>
            <pc:sldMk cId="24417239" sldId="2147196470"/>
            <ac:picMk id="1026" creationId="{C48D0C42-C9AB-23A5-B63C-3438ABF91C0C}"/>
          </ac:picMkLst>
        </pc:picChg>
        <pc:picChg chg="add mod">
          <ac:chgData name="Alina Olsen" userId="2767c37f-a6e9-488f-8571-0ca7da0f883a" providerId="ADAL" clId="{DB5D349E-579A-42D6-949A-6E8E76B99263}" dt="2022-09-08T11:14:06.451" v="258" actId="1076"/>
          <ac:picMkLst>
            <pc:docMk/>
            <pc:sldMk cId="24417239" sldId="2147196470"/>
            <ac:picMk id="1028" creationId="{4BE50995-30BF-D6B2-B676-A1EA9E1D91AA}"/>
          </ac:picMkLst>
        </pc:picChg>
      </pc:sldChg>
      <pc:sldChg chg="addSp delSp modSp mod">
        <pc:chgData name="Alina Olsen" userId="2767c37f-a6e9-488f-8571-0ca7da0f883a" providerId="ADAL" clId="{DB5D349E-579A-42D6-949A-6E8E76B99263}" dt="2022-09-08T11:47:56.507" v="330" actId="14100"/>
        <pc:sldMkLst>
          <pc:docMk/>
          <pc:sldMk cId="747971043" sldId="2147196471"/>
        </pc:sldMkLst>
        <pc:spChg chg="mod">
          <ac:chgData name="Alina Olsen" userId="2767c37f-a6e9-488f-8571-0ca7da0f883a" providerId="ADAL" clId="{DB5D349E-579A-42D6-949A-6E8E76B99263}" dt="2022-09-08T11:47:34.463" v="324" actId="20577"/>
          <ac:spMkLst>
            <pc:docMk/>
            <pc:sldMk cId="747971043" sldId="2147196471"/>
            <ac:spMk id="2" creationId="{C60E0EC1-6BBC-451A-985F-A714FE57F211}"/>
          </ac:spMkLst>
        </pc:spChg>
        <pc:picChg chg="del">
          <ac:chgData name="Alina Olsen" userId="2767c37f-a6e9-488f-8571-0ca7da0f883a" providerId="ADAL" clId="{DB5D349E-579A-42D6-949A-6E8E76B99263}" dt="2022-09-08T11:47:07.808" v="319" actId="478"/>
          <ac:picMkLst>
            <pc:docMk/>
            <pc:sldMk cId="747971043" sldId="2147196471"/>
            <ac:picMk id="3" creationId="{73F4F20C-EE0A-3DAA-4764-C0B704E9CD36}"/>
          </ac:picMkLst>
        </pc:picChg>
        <pc:picChg chg="del">
          <ac:chgData name="Alina Olsen" userId="2767c37f-a6e9-488f-8571-0ca7da0f883a" providerId="ADAL" clId="{DB5D349E-579A-42D6-949A-6E8E76B99263}" dt="2022-09-08T11:47:01.776" v="318" actId="478"/>
          <ac:picMkLst>
            <pc:docMk/>
            <pc:sldMk cId="747971043" sldId="2147196471"/>
            <ac:picMk id="4" creationId="{9FED6907-C9E9-D575-3A17-685E6FC972BF}"/>
          </ac:picMkLst>
        </pc:picChg>
        <pc:picChg chg="add mod">
          <ac:chgData name="Alina Olsen" userId="2767c37f-a6e9-488f-8571-0ca7da0f883a" providerId="ADAL" clId="{DB5D349E-579A-42D6-949A-6E8E76B99263}" dt="2022-09-08T11:47:50.919" v="328" actId="14100"/>
          <ac:picMkLst>
            <pc:docMk/>
            <pc:sldMk cId="747971043" sldId="2147196471"/>
            <ac:picMk id="3074" creationId="{698FC0EA-AA33-0506-D7CC-6F5581F09BA5}"/>
          </ac:picMkLst>
        </pc:picChg>
        <pc:picChg chg="add mod">
          <ac:chgData name="Alina Olsen" userId="2767c37f-a6e9-488f-8571-0ca7da0f883a" providerId="ADAL" clId="{DB5D349E-579A-42D6-949A-6E8E76B99263}" dt="2022-09-08T11:47:56.507" v="330" actId="14100"/>
          <ac:picMkLst>
            <pc:docMk/>
            <pc:sldMk cId="747971043" sldId="2147196471"/>
            <ac:picMk id="3076" creationId="{1B21744E-F353-6276-573C-287943AD0987}"/>
          </ac:picMkLst>
        </pc:picChg>
      </pc:sldChg>
      <pc:sldChg chg="addSp delSp modSp mod">
        <pc:chgData name="Alina Olsen" userId="2767c37f-a6e9-488f-8571-0ca7da0f883a" providerId="ADAL" clId="{DB5D349E-579A-42D6-949A-6E8E76B99263}" dt="2022-09-08T11:48:47.623" v="344" actId="1076"/>
        <pc:sldMkLst>
          <pc:docMk/>
          <pc:sldMk cId="3585945515" sldId="2147196472"/>
        </pc:sldMkLst>
        <pc:spChg chg="mod">
          <ac:chgData name="Alina Olsen" userId="2767c37f-a6e9-488f-8571-0ca7da0f883a" providerId="ADAL" clId="{DB5D349E-579A-42D6-949A-6E8E76B99263}" dt="2022-09-08T11:48:03.777" v="332" actId="20577"/>
          <ac:spMkLst>
            <pc:docMk/>
            <pc:sldMk cId="3585945515" sldId="2147196472"/>
            <ac:spMk id="2" creationId="{C60E0EC1-6BBC-451A-985F-A714FE57F211}"/>
          </ac:spMkLst>
        </pc:spChg>
        <pc:picChg chg="del">
          <ac:chgData name="Alina Olsen" userId="2767c37f-a6e9-488f-8571-0ca7da0f883a" providerId="ADAL" clId="{DB5D349E-579A-42D6-949A-6E8E76B99263}" dt="2022-09-08T11:48:08.749" v="334" actId="478"/>
          <ac:picMkLst>
            <pc:docMk/>
            <pc:sldMk cId="3585945515" sldId="2147196472"/>
            <ac:picMk id="3" creationId="{13E2239D-4376-ECE2-4A43-992A324006CF}"/>
          </ac:picMkLst>
        </pc:picChg>
        <pc:picChg chg="del">
          <ac:chgData name="Alina Olsen" userId="2767c37f-a6e9-488f-8571-0ca7da0f883a" providerId="ADAL" clId="{DB5D349E-579A-42D6-949A-6E8E76B99263}" dt="2022-09-08T11:48:08.013" v="333" actId="478"/>
          <ac:picMkLst>
            <pc:docMk/>
            <pc:sldMk cId="3585945515" sldId="2147196472"/>
            <ac:picMk id="4" creationId="{FD350E46-99E4-CCF0-8B4F-2A6FD6D7A9C5}"/>
          </ac:picMkLst>
        </pc:picChg>
        <pc:picChg chg="add mod">
          <ac:chgData name="Alina Olsen" userId="2767c37f-a6e9-488f-8571-0ca7da0f883a" providerId="ADAL" clId="{DB5D349E-579A-42D6-949A-6E8E76B99263}" dt="2022-09-08T11:48:47.623" v="344" actId="1076"/>
          <ac:picMkLst>
            <pc:docMk/>
            <pc:sldMk cId="3585945515" sldId="2147196472"/>
            <ac:picMk id="4098" creationId="{15660F29-6B31-5CE4-0087-65BAA2ADD10C}"/>
          </ac:picMkLst>
        </pc:picChg>
        <pc:picChg chg="add mod">
          <ac:chgData name="Alina Olsen" userId="2767c37f-a6e9-488f-8571-0ca7da0f883a" providerId="ADAL" clId="{DB5D349E-579A-42D6-949A-6E8E76B99263}" dt="2022-09-08T11:48:46.192" v="343" actId="14100"/>
          <ac:picMkLst>
            <pc:docMk/>
            <pc:sldMk cId="3585945515" sldId="2147196472"/>
            <ac:picMk id="4100" creationId="{122E68CA-51F3-7B08-493C-692FCA22C59A}"/>
          </ac:picMkLst>
        </pc:picChg>
      </pc:sldChg>
      <pc:sldChg chg="addSp delSp modSp mod">
        <pc:chgData name="Alina Olsen" userId="2767c37f-a6e9-488f-8571-0ca7da0f883a" providerId="ADAL" clId="{DB5D349E-579A-42D6-949A-6E8E76B99263}" dt="2022-09-08T12:05:21.723" v="392" actId="1076"/>
        <pc:sldMkLst>
          <pc:docMk/>
          <pc:sldMk cId="1573543321" sldId="2147196473"/>
        </pc:sldMkLst>
        <pc:spChg chg="mod">
          <ac:chgData name="Alina Olsen" userId="2767c37f-a6e9-488f-8571-0ca7da0f883a" providerId="ADAL" clId="{DB5D349E-579A-42D6-949A-6E8E76B99263}" dt="2022-09-08T12:01:01.277" v="362" actId="20577"/>
          <ac:spMkLst>
            <pc:docMk/>
            <pc:sldMk cId="1573543321" sldId="2147196473"/>
            <ac:spMk id="48" creationId="{613D342B-1AD2-4BBE-B54F-45A970B3118D}"/>
          </ac:spMkLst>
        </pc:spChg>
        <pc:picChg chg="add mod">
          <ac:chgData name="Alina Olsen" userId="2767c37f-a6e9-488f-8571-0ca7da0f883a" providerId="ADAL" clId="{DB5D349E-579A-42D6-949A-6E8E76B99263}" dt="2022-09-08T12:05:21.723" v="392" actId="1076"/>
          <ac:picMkLst>
            <pc:docMk/>
            <pc:sldMk cId="1573543321" sldId="2147196473"/>
            <ac:picMk id="2" creationId="{42D7E717-7451-D728-5E3F-2AF92C3532DA}"/>
          </ac:picMkLst>
        </pc:picChg>
        <pc:picChg chg="del">
          <ac:chgData name="Alina Olsen" userId="2767c37f-a6e9-488f-8571-0ca7da0f883a" providerId="ADAL" clId="{DB5D349E-579A-42D6-949A-6E8E76B99263}" dt="2022-09-08T11:58:50.342" v="348" actId="478"/>
          <ac:picMkLst>
            <pc:docMk/>
            <pc:sldMk cId="1573543321" sldId="2147196473"/>
            <ac:picMk id="4" creationId="{590E3717-7BAB-E7E1-2B20-76BEF0FDD02B}"/>
          </ac:picMkLst>
        </pc:picChg>
        <pc:picChg chg="add mod modCrop">
          <ac:chgData name="Alina Olsen" userId="2767c37f-a6e9-488f-8571-0ca7da0f883a" providerId="ADAL" clId="{DB5D349E-579A-42D6-949A-6E8E76B99263}" dt="2022-09-08T12:05:15.045" v="390" actId="1076"/>
          <ac:picMkLst>
            <pc:docMk/>
            <pc:sldMk cId="1573543321" sldId="2147196473"/>
            <ac:picMk id="5" creationId="{146CC197-DA8A-6203-5ED3-47F5AB8AF737}"/>
          </ac:picMkLst>
        </pc:picChg>
        <pc:picChg chg="add mod">
          <ac:chgData name="Alina Olsen" userId="2767c37f-a6e9-488f-8571-0ca7da0f883a" providerId="ADAL" clId="{DB5D349E-579A-42D6-949A-6E8E76B99263}" dt="2022-09-08T12:05:19.326" v="391" actId="1076"/>
          <ac:picMkLst>
            <pc:docMk/>
            <pc:sldMk cId="1573543321" sldId="2147196473"/>
            <ac:picMk id="7" creationId="{227AE9D8-851A-604B-1CC8-5CD255036B26}"/>
          </ac:picMkLst>
        </pc:picChg>
        <pc:picChg chg="add del">
          <ac:chgData name="Alina Olsen" userId="2767c37f-a6e9-488f-8571-0ca7da0f883a" providerId="ADAL" clId="{DB5D349E-579A-42D6-949A-6E8E76B99263}" dt="2022-09-08T11:58:48.848" v="347" actId="478"/>
          <ac:picMkLst>
            <pc:docMk/>
            <pc:sldMk cId="1573543321" sldId="2147196473"/>
            <ac:picMk id="9" creationId="{4A1CD2FA-C55D-B57B-D136-9A8BE43E9C76}"/>
          </ac:picMkLst>
        </pc:picChg>
        <pc:picChg chg="add mod">
          <ac:chgData name="Alina Olsen" userId="2767c37f-a6e9-488f-8571-0ca7da0f883a" providerId="ADAL" clId="{DB5D349E-579A-42D6-949A-6E8E76B99263}" dt="2022-09-08T12:05:13.130" v="389" actId="1076"/>
          <ac:picMkLst>
            <pc:docMk/>
            <pc:sldMk cId="1573543321" sldId="2147196473"/>
            <ac:picMk id="11" creationId="{1E74A5C5-A76E-02A0-0A97-86AD99BCE1CF}"/>
          </ac:picMkLst>
        </pc:picChg>
        <pc:picChg chg="del">
          <ac:chgData name="Alina Olsen" userId="2767c37f-a6e9-488f-8571-0ca7da0f883a" providerId="ADAL" clId="{DB5D349E-579A-42D6-949A-6E8E76B99263}" dt="2022-09-08T11:58:51.252" v="349" actId="478"/>
          <ac:picMkLst>
            <pc:docMk/>
            <pc:sldMk cId="1573543321" sldId="2147196473"/>
            <ac:picMk id="5122" creationId="{574E092B-7E8D-F266-3864-D3844B7C8F8C}"/>
          </ac:picMkLst>
        </pc:picChg>
      </pc:sldChg>
      <pc:sldChg chg="addSp delSp modSp mod">
        <pc:chgData name="Alina Olsen" userId="2767c37f-a6e9-488f-8571-0ca7da0f883a" providerId="ADAL" clId="{DB5D349E-579A-42D6-949A-6E8E76B99263}" dt="2022-09-08T12:09:46.600" v="420" actId="1076"/>
        <pc:sldMkLst>
          <pc:docMk/>
          <pc:sldMk cId="3213074348" sldId="2147196474"/>
        </pc:sldMkLst>
        <pc:picChg chg="add mod">
          <ac:chgData name="Alina Olsen" userId="2767c37f-a6e9-488f-8571-0ca7da0f883a" providerId="ADAL" clId="{DB5D349E-579A-42D6-949A-6E8E76B99263}" dt="2022-09-08T12:08:51.831" v="411" actId="1076"/>
          <ac:picMkLst>
            <pc:docMk/>
            <pc:sldMk cId="3213074348" sldId="2147196474"/>
            <ac:picMk id="4" creationId="{1E596018-91AE-90AE-1396-2201B84FC2B7}"/>
          </ac:picMkLst>
        </pc:picChg>
        <pc:picChg chg="del">
          <ac:chgData name="Alina Olsen" userId="2767c37f-a6e9-488f-8571-0ca7da0f883a" providerId="ADAL" clId="{DB5D349E-579A-42D6-949A-6E8E76B99263}" dt="2022-09-08T12:07:55.909" v="393" actId="478"/>
          <ac:picMkLst>
            <pc:docMk/>
            <pc:sldMk cId="3213074348" sldId="2147196474"/>
            <ac:picMk id="5" creationId="{1C21F38B-6755-115B-3A58-01386527B484}"/>
          </ac:picMkLst>
        </pc:picChg>
        <pc:picChg chg="add mod">
          <ac:chgData name="Alina Olsen" userId="2767c37f-a6e9-488f-8571-0ca7da0f883a" providerId="ADAL" clId="{DB5D349E-579A-42D6-949A-6E8E76B99263}" dt="2022-09-08T12:09:45.197" v="419" actId="1076"/>
          <ac:picMkLst>
            <pc:docMk/>
            <pc:sldMk cId="3213074348" sldId="2147196474"/>
            <ac:picMk id="7" creationId="{568A18DF-D769-ECD3-CE5A-79D1A3A9608E}"/>
          </ac:picMkLst>
        </pc:picChg>
        <pc:picChg chg="add mod">
          <ac:chgData name="Alina Olsen" userId="2767c37f-a6e9-488f-8571-0ca7da0f883a" providerId="ADAL" clId="{DB5D349E-579A-42D6-949A-6E8E76B99263}" dt="2022-09-08T12:09:46.600" v="420" actId="1076"/>
          <ac:picMkLst>
            <pc:docMk/>
            <pc:sldMk cId="3213074348" sldId="2147196474"/>
            <ac:picMk id="9" creationId="{1E0469B1-4F9B-1384-F6AB-70558955BF9A}"/>
          </ac:picMkLst>
        </pc:picChg>
        <pc:picChg chg="del">
          <ac:chgData name="Alina Olsen" userId="2767c37f-a6e9-488f-8571-0ca7da0f883a" providerId="ADAL" clId="{DB5D349E-579A-42D6-949A-6E8E76B99263}" dt="2022-09-08T12:08:42.534" v="403" actId="478"/>
          <ac:picMkLst>
            <pc:docMk/>
            <pc:sldMk cId="3213074348" sldId="2147196474"/>
            <ac:picMk id="5122" creationId="{8F6DBA3D-2582-633C-C029-D959BFD1B6DA}"/>
          </ac:picMkLst>
        </pc:picChg>
        <pc:picChg chg="del">
          <ac:chgData name="Alina Olsen" userId="2767c37f-a6e9-488f-8571-0ca7da0f883a" providerId="ADAL" clId="{DB5D349E-579A-42D6-949A-6E8E76B99263}" dt="2022-09-08T12:08:46.341" v="409" actId="478"/>
          <ac:picMkLst>
            <pc:docMk/>
            <pc:sldMk cId="3213074348" sldId="2147196474"/>
            <ac:picMk id="5124" creationId="{3D0FC648-9C87-6F80-55F9-056BB8F89261}"/>
          </ac:picMkLst>
        </pc:picChg>
        <pc:picChg chg="del">
          <ac:chgData name="Alina Olsen" userId="2767c37f-a6e9-488f-8571-0ca7da0f883a" providerId="ADAL" clId="{DB5D349E-579A-42D6-949A-6E8E76B99263}" dt="2022-09-08T12:08:45.756" v="408" actId="478"/>
          <ac:picMkLst>
            <pc:docMk/>
            <pc:sldMk cId="3213074348" sldId="2147196474"/>
            <ac:picMk id="5126" creationId="{BD749D9A-411C-C3F9-9802-E0094EDB4E5F}"/>
          </ac:picMkLst>
        </pc:picChg>
        <pc:picChg chg="del">
          <ac:chgData name="Alina Olsen" userId="2767c37f-a6e9-488f-8571-0ca7da0f883a" providerId="ADAL" clId="{DB5D349E-579A-42D6-949A-6E8E76B99263}" dt="2022-09-08T12:08:44.969" v="407" actId="478"/>
          <ac:picMkLst>
            <pc:docMk/>
            <pc:sldMk cId="3213074348" sldId="2147196474"/>
            <ac:picMk id="5128" creationId="{8227C01D-6E4A-3FB3-CA65-15E5ED86A376}"/>
          </ac:picMkLst>
        </pc:picChg>
        <pc:picChg chg="del">
          <ac:chgData name="Alina Olsen" userId="2767c37f-a6e9-488f-8571-0ca7da0f883a" providerId="ADAL" clId="{DB5D349E-579A-42D6-949A-6E8E76B99263}" dt="2022-09-08T12:08:43.907" v="405" actId="478"/>
          <ac:picMkLst>
            <pc:docMk/>
            <pc:sldMk cId="3213074348" sldId="2147196474"/>
            <ac:picMk id="5130" creationId="{CB90DED8-2FD3-AD1D-AEA2-327964615384}"/>
          </ac:picMkLst>
        </pc:picChg>
        <pc:picChg chg="del">
          <ac:chgData name="Alina Olsen" userId="2767c37f-a6e9-488f-8571-0ca7da0f883a" providerId="ADAL" clId="{DB5D349E-579A-42D6-949A-6E8E76B99263}" dt="2022-09-08T12:08:44.458" v="406" actId="478"/>
          <ac:picMkLst>
            <pc:docMk/>
            <pc:sldMk cId="3213074348" sldId="2147196474"/>
            <ac:picMk id="5132" creationId="{824029A9-8A89-76CA-962E-C9815EF9F1C9}"/>
          </ac:picMkLst>
        </pc:picChg>
        <pc:picChg chg="del">
          <ac:chgData name="Alina Olsen" userId="2767c37f-a6e9-488f-8571-0ca7da0f883a" providerId="ADAL" clId="{DB5D349E-579A-42D6-949A-6E8E76B99263}" dt="2022-09-08T12:08:43.243" v="404" actId="478"/>
          <ac:picMkLst>
            <pc:docMk/>
            <pc:sldMk cId="3213074348" sldId="2147196474"/>
            <ac:picMk id="5134" creationId="{A6255F47-71B7-22D2-AA93-274C955A1C6A}"/>
          </ac:picMkLst>
        </pc:picChg>
        <pc:picChg chg="del">
          <ac:chgData name="Alina Olsen" userId="2767c37f-a6e9-488f-8571-0ca7da0f883a" providerId="ADAL" clId="{DB5D349E-579A-42D6-949A-6E8E76B99263}" dt="2022-09-08T12:07:59.816" v="395" actId="478"/>
          <ac:picMkLst>
            <pc:docMk/>
            <pc:sldMk cId="3213074348" sldId="2147196474"/>
            <ac:picMk id="6146" creationId="{33FACCE5-ACAB-0D24-FCFD-B0FEC3A596BD}"/>
          </ac:picMkLst>
        </pc:picChg>
        <pc:picChg chg="del">
          <ac:chgData name="Alina Olsen" userId="2767c37f-a6e9-488f-8571-0ca7da0f883a" providerId="ADAL" clId="{DB5D349E-579A-42D6-949A-6E8E76B99263}" dt="2022-09-08T12:07:58.586" v="394" actId="478"/>
          <ac:picMkLst>
            <pc:docMk/>
            <pc:sldMk cId="3213074348" sldId="2147196474"/>
            <ac:picMk id="6148" creationId="{EAA02084-D963-8DFF-1791-08E1C0438B02}"/>
          </ac:picMkLst>
        </pc:picChg>
      </pc:sldChg>
      <pc:sldChg chg="addSp delSp modSp mod">
        <pc:chgData name="Alina Olsen" userId="2767c37f-a6e9-488f-8571-0ca7da0f883a" providerId="ADAL" clId="{DB5D349E-579A-42D6-949A-6E8E76B99263}" dt="2022-09-08T11:38:58.057" v="305" actId="1076"/>
        <pc:sldMkLst>
          <pc:docMk/>
          <pc:sldMk cId="1476773055" sldId="2147196475"/>
        </pc:sldMkLst>
        <pc:picChg chg="del">
          <ac:chgData name="Alina Olsen" userId="2767c37f-a6e9-488f-8571-0ca7da0f883a" providerId="ADAL" clId="{DB5D349E-579A-42D6-949A-6E8E76B99263}" dt="2022-09-08T11:34:42.627" v="292" actId="478"/>
          <ac:picMkLst>
            <pc:docMk/>
            <pc:sldMk cId="1476773055" sldId="2147196475"/>
            <ac:picMk id="3" creationId="{2B57C421-D423-54B1-C140-B9F689A5A8FF}"/>
          </ac:picMkLst>
        </pc:picChg>
        <pc:picChg chg="add mod">
          <ac:chgData name="Alina Olsen" userId="2767c37f-a6e9-488f-8571-0ca7da0f883a" providerId="ADAL" clId="{DB5D349E-579A-42D6-949A-6E8E76B99263}" dt="2022-09-08T11:34:53.387" v="296" actId="14100"/>
          <ac:picMkLst>
            <pc:docMk/>
            <pc:sldMk cId="1476773055" sldId="2147196475"/>
            <ac:picMk id="4" creationId="{C813C7B5-E5AB-C627-6588-C96CDF0A27AE}"/>
          </ac:picMkLst>
        </pc:picChg>
        <pc:picChg chg="del">
          <ac:chgData name="Alina Olsen" userId="2767c37f-a6e9-488f-8571-0ca7da0f883a" providerId="ADAL" clId="{DB5D349E-579A-42D6-949A-6E8E76B99263}" dt="2022-09-08T11:36:45.194" v="297" actId="478"/>
          <ac:picMkLst>
            <pc:docMk/>
            <pc:sldMk cId="1476773055" sldId="2147196475"/>
            <ac:picMk id="11" creationId="{08951ADF-97EF-4629-A26D-CE365823EDE1}"/>
          </ac:picMkLst>
        </pc:picChg>
        <pc:picChg chg="add mod">
          <ac:chgData name="Alina Olsen" userId="2767c37f-a6e9-488f-8571-0ca7da0f883a" providerId="ADAL" clId="{DB5D349E-579A-42D6-949A-6E8E76B99263}" dt="2022-09-08T11:36:54.923" v="301" actId="14100"/>
          <ac:picMkLst>
            <pc:docMk/>
            <pc:sldMk cId="1476773055" sldId="2147196475"/>
            <ac:picMk id="15" creationId="{5B2FA197-C32E-01BD-7FD2-40DC9B80DE2D}"/>
          </ac:picMkLst>
        </pc:picChg>
        <pc:picChg chg="add mod">
          <ac:chgData name="Alina Olsen" userId="2767c37f-a6e9-488f-8571-0ca7da0f883a" providerId="ADAL" clId="{DB5D349E-579A-42D6-949A-6E8E76B99263}" dt="2022-09-08T11:38:58.057" v="305" actId="1076"/>
          <ac:picMkLst>
            <pc:docMk/>
            <pc:sldMk cId="1476773055" sldId="2147196475"/>
            <ac:picMk id="18" creationId="{9DEA8F48-FAC6-070A-F1A2-663B66DC95D3}"/>
          </ac:picMkLst>
        </pc:picChg>
        <pc:picChg chg="del">
          <ac:chgData name="Alina Olsen" userId="2767c37f-a6e9-488f-8571-0ca7da0f883a" providerId="ADAL" clId="{DB5D349E-579A-42D6-949A-6E8E76B99263}" dt="2022-09-08T11:38:47.457" v="302" actId="478"/>
          <ac:picMkLst>
            <pc:docMk/>
            <pc:sldMk cId="1476773055" sldId="2147196475"/>
            <ac:picMk id="20" creationId="{01A6B74F-4619-3560-2434-E50EA62A2064}"/>
          </ac:picMkLst>
        </pc:picChg>
      </pc:sldChg>
      <pc:sldChg chg="addSp delSp modSp mod">
        <pc:chgData name="Alina Olsen" userId="2767c37f-a6e9-488f-8571-0ca7da0f883a" providerId="ADAL" clId="{DB5D349E-579A-42D6-949A-6E8E76B99263}" dt="2022-09-08T12:21:23.823" v="450" actId="14100"/>
        <pc:sldMkLst>
          <pc:docMk/>
          <pc:sldMk cId="32647110" sldId="2147196476"/>
        </pc:sldMkLst>
        <pc:spChg chg="mod">
          <ac:chgData name="Alina Olsen" userId="2767c37f-a6e9-488f-8571-0ca7da0f883a" providerId="ADAL" clId="{DB5D349E-579A-42D6-949A-6E8E76B99263}" dt="2022-09-08T12:10:05.392" v="426" actId="20577"/>
          <ac:spMkLst>
            <pc:docMk/>
            <pc:sldMk cId="32647110" sldId="2147196476"/>
            <ac:spMk id="2" creationId="{13AA2EB8-FEDE-42A7-ACE5-476A804CFB97}"/>
          </ac:spMkLst>
        </pc:spChg>
        <pc:picChg chg="add mod">
          <ac:chgData name="Alina Olsen" userId="2767c37f-a6e9-488f-8571-0ca7da0f883a" providerId="ADAL" clId="{DB5D349E-579A-42D6-949A-6E8E76B99263}" dt="2022-09-08T12:20:22.132" v="440" actId="14100"/>
          <ac:picMkLst>
            <pc:docMk/>
            <pc:sldMk cId="32647110" sldId="2147196476"/>
            <ac:picMk id="4" creationId="{467D23B6-07C4-DFE3-EC5B-32CCA0B5CD04}"/>
          </ac:picMkLst>
        </pc:picChg>
        <pc:picChg chg="del">
          <ac:chgData name="Alina Olsen" userId="2767c37f-a6e9-488f-8571-0ca7da0f883a" providerId="ADAL" clId="{DB5D349E-579A-42D6-949A-6E8E76B99263}" dt="2022-09-08T12:18:57.260" v="428" actId="478"/>
          <ac:picMkLst>
            <pc:docMk/>
            <pc:sldMk cId="32647110" sldId="2147196476"/>
            <ac:picMk id="5" creationId="{1B0565C2-77A5-23BF-1704-459956CDD41A}"/>
          </ac:picMkLst>
        </pc:picChg>
        <pc:picChg chg="add mod">
          <ac:chgData name="Alina Olsen" userId="2767c37f-a6e9-488f-8571-0ca7da0f883a" providerId="ADAL" clId="{DB5D349E-579A-42D6-949A-6E8E76B99263}" dt="2022-09-08T12:20:52.668" v="444" actId="14100"/>
          <ac:picMkLst>
            <pc:docMk/>
            <pc:sldMk cId="32647110" sldId="2147196476"/>
            <ac:picMk id="7" creationId="{6FD915AC-65F4-47FD-DDE7-EE966765336B}"/>
          </ac:picMkLst>
        </pc:picChg>
        <pc:picChg chg="del">
          <ac:chgData name="Alina Olsen" userId="2767c37f-a6e9-488f-8571-0ca7da0f883a" providerId="ADAL" clId="{DB5D349E-579A-42D6-949A-6E8E76B99263}" dt="2022-09-08T12:18:56.543" v="427" actId="478"/>
          <ac:picMkLst>
            <pc:docMk/>
            <pc:sldMk cId="32647110" sldId="2147196476"/>
            <ac:picMk id="10" creationId="{1074B572-6E19-E5E5-A7A4-683A3F398E9A}"/>
          </ac:picMkLst>
        </pc:picChg>
        <pc:picChg chg="del">
          <ac:chgData name="Alina Olsen" userId="2767c37f-a6e9-488f-8571-0ca7da0f883a" providerId="ADAL" clId="{DB5D349E-579A-42D6-949A-6E8E76B99263}" dt="2022-09-08T12:18:57.930" v="429" actId="478"/>
          <ac:picMkLst>
            <pc:docMk/>
            <pc:sldMk cId="32647110" sldId="2147196476"/>
            <ac:picMk id="12" creationId="{8C904B5D-EBD0-3B1A-85F5-A6C16D1501D2}"/>
          </ac:picMkLst>
        </pc:picChg>
        <pc:picChg chg="add mod">
          <ac:chgData name="Alina Olsen" userId="2767c37f-a6e9-488f-8571-0ca7da0f883a" providerId="ADAL" clId="{DB5D349E-579A-42D6-949A-6E8E76B99263}" dt="2022-09-08T12:19:38.543" v="436" actId="14100"/>
          <ac:picMkLst>
            <pc:docMk/>
            <pc:sldMk cId="32647110" sldId="2147196476"/>
            <ac:picMk id="6146" creationId="{97E54718-37E9-75A6-5C01-49331F92EEBB}"/>
          </ac:picMkLst>
        </pc:picChg>
        <pc:picChg chg="add mod">
          <ac:chgData name="Alina Olsen" userId="2767c37f-a6e9-488f-8571-0ca7da0f883a" providerId="ADAL" clId="{DB5D349E-579A-42D6-949A-6E8E76B99263}" dt="2022-09-08T12:21:23.823" v="450" actId="14100"/>
          <ac:picMkLst>
            <pc:docMk/>
            <pc:sldMk cId="32647110" sldId="2147196476"/>
            <ac:picMk id="6148" creationId="{A5C313A1-839B-33A2-76E1-D45D7AE8613D}"/>
          </ac:picMkLst>
        </pc:picChg>
        <pc:picChg chg="del">
          <ac:chgData name="Alina Olsen" userId="2767c37f-a6e9-488f-8571-0ca7da0f883a" providerId="ADAL" clId="{DB5D349E-579A-42D6-949A-6E8E76B99263}" dt="2022-09-08T12:20:54.465" v="445" actId="478"/>
          <ac:picMkLst>
            <pc:docMk/>
            <pc:sldMk cId="32647110" sldId="2147196476"/>
            <ac:picMk id="7170" creationId="{7D16AE79-CDC2-14D4-64E1-AC7E78E5B9D3}"/>
          </ac:picMkLst>
        </pc:picChg>
      </pc:sldChg>
      <pc:sldChg chg="addSp delSp modSp add mod ord">
        <pc:chgData name="Alina Olsen" userId="2767c37f-a6e9-488f-8571-0ca7da0f883a" providerId="ADAL" clId="{DB5D349E-579A-42D6-949A-6E8E76B99263}" dt="2022-09-08T12:28:49.388" v="479" actId="14100"/>
        <pc:sldMkLst>
          <pc:docMk/>
          <pc:sldMk cId="3914633401" sldId="2147196477"/>
        </pc:sldMkLst>
        <pc:spChg chg="mod">
          <ac:chgData name="Alina Olsen" userId="2767c37f-a6e9-488f-8571-0ca7da0f883a" providerId="ADAL" clId="{DB5D349E-579A-42D6-949A-6E8E76B99263}" dt="2022-09-08T12:22:06.608" v="470" actId="20577"/>
          <ac:spMkLst>
            <pc:docMk/>
            <pc:sldMk cId="3914633401" sldId="2147196477"/>
            <ac:spMk id="2" creationId="{AD604C63-AFA9-4B5E-B58D-B9142618E90A}"/>
          </ac:spMkLst>
        </pc:spChg>
        <pc:picChg chg="del">
          <ac:chgData name="Alina Olsen" userId="2767c37f-a6e9-488f-8571-0ca7da0f883a" providerId="ADAL" clId="{DB5D349E-579A-42D6-949A-6E8E76B99263}" dt="2022-09-08T12:22:09.482" v="471" actId="478"/>
          <ac:picMkLst>
            <pc:docMk/>
            <pc:sldMk cId="3914633401" sldId="2147196477"/>
            <ac:picMk id="4" creationId="{9D6DC3C3-BF26-28BA-CB8E-BC1A3B9528CA}"/>
          </ac:picMkLst>
        </pc:picChg>
        <pc:picChg chg="add mod">
          <ac:chgData name="Alina Olsen" userId="2767c37f-a6e9-488f-8571-0ca7da0f883a" providerId="ADAL" clId="{DB5D349E-579A-42D6-949A-6E8E76B99263}" dt="2022-09-08T12:28:00.992" v="475" actId="1076"/>
          <ac:picMkLst>
            <pc:docMk/>
            <pc:sldMk cId="3914633401" sldId="2147196477"/>
            <ac:picMk id="5" creationId="{E59F0376-32A5-91CC-7BE9-6843CAA340BB}"/>
          </ac:picMkLst>
        </pc:picChg>
        <pc:picChg chg="del">
          <ac:chgData name="Alina Olsen" userId="2767c37f-a6e9-488f-8571-0ca7da0f883a" providerId="ADAL" clId="{DB5D349E-579A-42D6-949A-6E8E76B99263}" dt="2022-09-08T12:22:11.285" v="472" actId="478"/>
          <ac:picMkLst>
            <pc:docMk/>
            <pc:sldMk cId="3914633401" sldId="2147196477"/>
            <ac:picMk id="7" creationId="{E2B7F401-2D74-CA91-949E-81AFFB9146E4}"/>
          </ac:picMkLst>
        </pc:picChg>
        <pc:picChg chg="add mod">
          <ac:chgData name="Alina Olsen" userId="2767c37f-a6e9-488f-8571-0ca7da0f883a" providerId="ADAL" clId="{DB5D349E-579A-42D6-949A-6E8E76B99263}" dt="2022-09-08T12:28:49.388" v="479" actId="14100"/>
          <ac:picMkLst>
            <pc:docMk/>
            <pc:sldMk cId="3914633401" sldId="2147196477"/>
            <ac:picMk id="9" creationId="{F94C8DE8-3A63-80CC-B27D-589FB9A5FADE}"/>
          </ac:picMkLst>
        </pc:picChg>
      </pc:sldChg>
      <pc:sldChg chg="addSp delSp modSp add mod">
        <pc:chgData name="Alina Olsen" userId="2767c37f-a6e9-488f-8571-0ca7da0f883a" providerId="ADAL" clId="{DB5D349E-579A-42D6-949A-6E8E76B99263}" dt="2022-09-08T13:16:38.313" v="560" actId="1076"/>
        <pc:sldMkLst>
          <pc:docMk/>
          <pc:sldMk cId="1027841385" sldId="2147196478"/>
        </pc:sldMkLst>
        <pc:spChg chg="mod">
          <ac:chgData name="Alina Olsen" userId="2767c37f-a6e9-488f-8571-0ca7da0f883a" providerId="ADAL" clId="{DB5D349E-579A-42D6-949A-6E8E76B99263}" dt="2022-09-08T12:29:53.930" v="498" actId="20577"/>
          <ac:spMkLst>
            <pc:docMk/>
            <pc:sldMk cId="1027841385" sldId="2147196478"/>
            <ac:spMk id="2" creationId="{AD604C63-AFA9-4B5E-B58D-B9142618E90A}"/>
          </ac:spMkLst>
        </pc:spChg>
        <pc:spChg chg="add mod">
          <ac:chgData name="Alina Olsen" userId="2767c37f-a6e9-488f-8571-0ca7da0f883a" providerId="ADAL" clId="{DB5D349E-579A-42D6-949A-6E8E76B99263}" dt="2022-09-08T13:14:50.916" v="538" actId="113"/>
          <ac:spMkLst>
            <pc:docMk/>
            <pc:sldMk cId="1027841385" sldId="2147196478"/>
            <ac:spMk id="3" creationId="{B564EA92-EEA9-0699-883A-D9023012416E}"/>
          </ac:spMkLst>
        </pc:spChg>
        <pc:spChg chg="add mod">
          <ac:chgData name="Alina Olsen" userId="2767c37f-a6e9-488f-8571-0ca7da0f883a" providerId="ADAL" clId="{DB5D349E-579A-42D6-949A-6E8E76B99263}" dt="2022-09-08T13:13:15.514" v="528" actId="20577"/>
          <ac:spMkLst>
            <pc:docMk/>
            <pc:sldMk cId="1027841385" sldId="2147196478"/>
            <ac:spMk id="5" creationId="{4C29F0D9-3E0D-72CE-8490-8CF406D3BFD1}"/>
          </ac:spMkLst>
        </pc:spChg>
        <pc:spChg chg="add mod">
          <ac:chgData name="Alina Olsen" userId="2767c37f-a6e9-488f-8571-0ca7da0f883a" providerId="ADAL" clId="{DB5D349E-579A-42D6-949A-6E8E76B99263}" dt="2022-09-08T13:14:53.925" v="539" actId="113"/>
          <ac:spMkLst>
            <pc:docMk/>
            <pc:sldMk cId="1027841385" sldId="2147196478"/>
            <ac:spMk id="6" creationId="{C1F73FF5-900F-BBA8-4D5B-F36C520755DC}"/>
          </ac:spMkLst>
        </pc:spChg>
        <pc:spChg chg="add mod">
          <ac:chgData name="Alina Olsen" userId="2767c37f-a6e9-488f-8571-0ca7da0f883a" providerId="ADAL" clId="{DB5D349E-579A-42D6-949A-6E8E76B99263}" dt="2022-09-08T13:15:30.126" v="545" actId="20577"/>
          <ac:spMkLst>
            <pc:docMk/>
            <pc:sldMk cId="1027841385" sldId="2147196478"/>
            <ac:spMk id="8" creationId="{E7246900-93B0-41AE-451B-87C39CA8070C}"/>
          </ac:spMkLst>
        </pc:spChg>
        <pc:spChg chg="add mod">
          <ac:chgData name="Alina Olsen" userId="2767c37f-a6e9-488f-8571-0ca7da0f883a" providerId="ADAL" clId="{DB5D349E-579A-42D6-949A-6E8E76B99263}" dt="2022-09-08T13:16:14.793" v="555" actId="1076"/>
          <ac:spMkLst>
            <pc:docMk/>
            <pc:sldMk cId="1027841385" sldId="2147196478"/>
            <ac:spMk id="11" creationId="{7848E518-79CE-3D0B-1813-0C4DE64208E8}"/>
          </ac:spMkLst>
        </pc:spChg>
        <pc:spChg chg="add mod">
          <ac:chgData name="Alina Olsen" userId="2767c37f-a6e9-488f-8571-0ca7da0f883a" providerId="ADAL" clId="{DB5D349E-579A-42D6-949A-6E8E76B99263}" dt="2022-09-08T13:16:38.313" v="560" actId="1076"/>
          <ac:spMkLst>
            <pc:docMk/>
            <pc:sldMk cId="1027841385" sldId="2147196478"/>
            <ac:spMk id="13" creationId="{84ED5675-B564-222E-B8F9-F3428C2D647B}"/>
          </ac:spMkLst>
        </pc:spChg>
        <pc:picChg chg="del">
          <ac:chgData name="Alina Olsen" userId="2767c37f-a6e9-488f-8571-0ca7da0f883a" providerId="ADAL" clId="{DB5D349E-579A-42D6-949A-6E8E76B99263}" dt="2022-09-08T12:29:57.108" v="500" actId="478"/>
          <ac:picMkLst>
            <pc:docMk/>
            <pc:sldMk cId="1027841385" sldId="2147196478"/>
            <ac:picMk id="4" creationId="{1E596018-91AE-90AE-1396-2201B84FC2B7}"/>
          </ac:picMkLst>
        </pc:picChg>
        <pc:picChg chg="del">
          <ac:chgData name="Alina Olsen" userId="2767c37f-a6e9-488f-8571-0ca7da0f883a" providerId="ADAL" clId="{DB5D349E-579A-42D6-949A-6E8E76B99263}" dt="2022-09-08T12:29:58.438" v="502" actId="478"/>
          <ac:picMkLst>
            <pc:docMk/>
            <pc:sldMk cId="1027841385" sldId="2147196478"/>
            <ac:picMk id="7" creationId="{568A18DF-D769-ECD3-CE5A-79D1A3A9608E}"/>
          </ac:picMkLst>
        </pc:picChg>
        <pc:picChg chg="del">
          <ac:chgData name="Alina Olsen" userId="2767c37f-a6e9-488f-8571-0ca7da0f883a" providerId="ADAL" clId="{DB5D349E-579A-42D6-949A-6E8E76B99263}" dt="2022-09-08T12:29:57.805" v="501" actId="478"/>
          <ac:picMkLst>
            <pc:docMk/>
            <pc:sldMk cId="1027841385" sldId="2147196478"/>
            <ac:picMk id="9" creationId="{1E0469B1-4F9B-1384-F6AB-70558955BF9A}"/>
          </ac:picMkLst>
        </pc:picChg>
        <pc:picChg chg="del">
          <ac:chgData name="Alina Olsen" userId="2767c37f-a6e9-488f-8571-0ca7da0f883a" providerId="ADAL" clId="{DB5D349E-579A-42D6-949A-6E8E76B99263}" dt="2022-09-08T12:29:40.706" v="481" actId="478"/>
          <ac:picMkLst>
            <pc:docMk/>
            <pc:sldMk cId="1027841385" sldId="2147196478"/>
            <ac:picMk id="12" creationId="{8BDDAB59-D7CB-D3C7-D569-61ECC4274882}"/>
          </ac:picMkLst>
        </pc:picChg>
        <pc:picChg chg="del">
          <ac:chgData name="Alina Olsen" userId="2767c37f-a6e9-488f-8571-0ca7da0f883a" providerId="ADAL" clId="{DB5D349E-579A-42D6-949A-6E8E76B99263}" dt="2022-09-08T12:29:56.503" v="499" actId="478"/>
          <ac:picMkLst>
            <pc:docMk/>
            <pc:sldMk cId="1027841385" sldId="2147196478"/>
            <ac:picMk id="21" creationId="{570FD06F-8161-F762-FC68-4ED6CA506D7F}"/>
          </ac:picMkLst>
        </pc:picChg>
        <pc:picChg chg="add mod">
          <ac:chgData name="Alina Olsen" userId="2767c37f-a6e9-488f-8571-0ca7da0f883a" providerId="ADAL" clId="{DB5D349E-579A-42D6-949A-6E8E76B99263}" dt="2022-09-08T13:01:43.659" v="505" actId="1076"/>
          <ac:picMkLst>
            <pc:docMk/>
            <pc:sldMk cId="1027841385" sldId="2147196478"/>
            <ac:picMk id="7170" creationId="{A002590B-5990-B59A-14F6-50C45AE97894}"/>
          </ac:picMkLst>
        </pc:picChg>
        <pc:picChg chg="add mod">
          <ac:chgData name="Alina Olsen" userId="2767c37f-a6e9-488f-8571-0ca7da0f883a" providerId="ADAL" clId="{DB5D349E-579A-42D6-949A-6E8E76B99263}" dt="2022-09-08T13:11:18.104" v="509" actId="14100"/>
          <ac:picMkLst>
            <pc:docMk/>
            <pc:sldMk cId="1027841385" sldId="2147196478"/>
            <ac:picMk id="7172" creationId="{54872F48-CD4B-8C3C-7E3D-FA7E0BEE7188}"/>
          </ac:picMkLst>
        </pc:picChg>
      </pc:sldChg>
    </pc:docChg>
  </pc:docChgLst>
  <pc:docChgLst>
    <pc:chgData name="Alina Olsen" userId="2767c37f-a6e9-488f-8571-0ca7da0f883a" providerId="ADAL" clId="{8D6F2C53-58A7-4E49-A5D7-A1792DE47B6C}"/>
    <pc:docChg chg="undo custSel addSld delSld modSld">
      <pc:chgData name="Alina Olsen" userId="2767c37f-a6e9-488f-8571-0ca7da0f883a" providerId="ADAL" clId="{8D6F2C53-58A7-4E49-A5D7-A1792DE47B6C}" dt="2022-12-08T13:13:57.495" v="631" actId="14100"/>
      <pc:docMkLst>
        <pc:docMk/>
      </pc:docMkLst>
      <pc:sldChg chg="modSp mod">
        <pc:chgData name="Alina Olsen" userId="2767c37f-a6e9-488f-8571-0ca7da0f883a" providerId="ADAL" clId="{8D6F2C53-58A7-4E49-A5D7-A1792DE47B6C}" dt="2022-11-07T14:58:41.538" v="6" actId="20577"/>
        <pc:sldMkLst>
          <pc:docMk/>
          <pc:sldMk cId="2645030822" sldId="259"/>
        </pc:sldMkLst>
        <pc:spChg chg="mod">
          <ac:chgData name="Alina Olsen" userId="2767c37f-a6e9-488f-8571-0ca7da0f883a" providerId="ADAL" clId="{8D6F2C53-58A7-4E49-A5D7-A1792DE47B6C}" dt="2022-11-07T14:58:41.538" v="6" actId="20577"/>
          <ac:spMkLst>
            <pc:docMk/>
            <pc:sldMk cId="2645030822" sldId="259"/>
            <ac:spMk id="2" creationId="{A041A3CA-E9FE-9249-A508-85B91988ED65}"/>
          </ac:spMkLst>
        </pc:spChg>
      </pc:sldChg>
      <pc:sldChg chg="addSp delSp modSp mod">
        <pc:chgData name="Alina Olsen" userId="2767c37f-a6e9-488f-8571-0ca7da0f883a" providerId="ADAL" clId="{8D6F2C53-58A7-4E49-A5D7-A1792DE47B6C}" dt="2022-11-07T15:24:48.601" v="216" actId="20577"/>
        <pc:sldMkLst>
          <pc:docMk/>
          <pc:sldMk cId="1183698157" sldId="2147196401"/>
        </pc:sldMkLst>
        <pc:spChg chg="mod">
          <ac:chgData name="Alina Olsen" userId="2767c37f-a6e9-488f-8571-0ca7da0f883a" providerId="ADAL" clId="{8D6F2C53-58A7-4E49-A5D7-A1792DE47B6C}" dt="2022-11-07T15:24:48.601" v="216" actId="20577"/>
          <ac:spMkLst>
            <pc:docMk/>
            <pc:sldMk cId="1183698157" sldId="2147196401"/>
            <ac:spMk id="2" creationId="{13AA2EB8-FEDE-42A7-ACE5-476A804CFB97}"/>
          </ac:spMkLst>
        </pc:spChg>
        <pc:spChg chg="mod">
          <ac:chgData name="Alina Olsen" userId="2767c37f-a6e9-488f-8571-0ca7da0f883a" providerId="ADAL" clId="{8D6F2C53-58A7-4E49-A5D7-A1792DE47B6C}" dt="2022-11-07T15:02:18.580" v="20" actId="20577"/>
          <ac:spMkLst>
            <pc:docMk/>
            <pc:sldMk cId="1183698157" sldId="2147196401"/>
            <ac:spMk id="3" creationId="{6CA0C1D6-4C60-4EF2-91C8-B473DE9D4902}"/>
          </ac:spMkLst>
        </pc:spChg>
        <pc:picChg chg="add mod">
          <ac:chgData name="Alina Olsen" userId="2767c37f-a6e9-488f-8571-0ca7da0f883a" providerId="ADAL" clId="{8D6F2C53-58A7-4E49-A5D7-A1792DE47B6C}" dt="2022-11-07T15:01:04.388" v="10" actId="1076"/>
          <ac:picMkLst>
            <pc:docMk/>
            <pc:sldMk cId="1183698157" sldId="2147196401"/>
            <ac:picMk id="5" creationId="{5FA96269-DB56-5631-8A5D-D25A536A7F12}"/>
          </ac:picMkLst>
        </pc:picChg>
        <pc:picChg chg="del">
          <ac:chgData name="Alina Olsen" userId="2767c37f-a6e9-488f-8571-0ca7da0f883a" providerId="ADAL" clId="{8D6F2C53-58A7-4E49-A5D7-A1792DE47B6C}" dt="2022-11-07T15:00:50.726" v="7" actId="478"/>
          <ac:picMkLst>
            <pc:docMk/>
            <pc:sldMk cId="1183698157" sldId="2147196401"/>
            <ac:picMk id="7" creationId="{732A9172-E0B8-58E9-F6BF-9E4E4B5B3587}"/>
          </ac:picMkLst>
        </pc:picChg>
        <pc:picChg chg="add mod">
          <ac:chgData name="Alina Olsen" userId="2767c37f-a6e9-488f-8571-0ca7da0f883a" providerId="ADAL" clId="{8D6F2C53-58A7-4E49-A5D7-A1792DE47B6C}" dt="2022-11-07T15:01:40.852" v="15" actId="14100"/>
          <ac:picMkLst>
            <pc:docMk/>
            <pc:sldMk cId="1183698157" sldId="2147196401"/>
            <ac:picMk id="9" creationId="{D57EBE96-779D-BC9F-FA06-E7F3F01F2100}"/>
          </ac:picMkLst>
        </pc:picChg>
        <pc:picChg chg="del">
          <ac:chgData name="Alina Olsen" userId="2767c37f-a6e9-488f-8571-0ca7da0f883a" providerId="ADAL" clId="{8D6F2C53-58A7-4E49-A5D7-A1792DE47B6C}" dt="2022-11-07T15:01:28.486" v="11" actId="478"/>
          <ac:picMkLst>
            <pc:docMk/>
            <pc:sldMk cId="1183698157" sldId="2147196401"/>
            <ac:picMk id="10" creationId="{77F51995-7C13-FA5C-ED7D-395DAFC72155}"/>
          </ac:picMkLst>
        </pc:picChg>
      </pc:sldChg>
      <pc:sldChg chg="addSp delSp modSp mod">
        <pc:chgData name="Alina Olsen" userId="2767c37f-a6e9-488f-8571-0ca7da0f883a" providerId="ADAL" clId="{8D6F2C53-58A7-4E49-A5D7-A1792DE47B6C}" dt="2022-11-07T15:03:40.262" v="23" actId="1076"/>
        <pc:sldMkLst>
          <pc:docMk/>
          <pc:sldMk cId="304974052" sldId="2147196402"/>
        </pc:sldMkLst>
        <pc:picChg chg="add mod">
          <ac:chgData name="Alina Olsen" userId="2767c37f-a6e9-488f-8571-0ca7da0f883a" providerId="ADAL" clId="{8D6F2C53-58A7-4E49-A5D7-A1792DE47B6C}" dt="2022-11-07T15:03:40.262" v="23" actId="1076"/>
          <ac:picMkLst>
            <pc:docMk/>
            <pc:sldMk cId="304974052" sldId="2147196402"/>
            <ac:picMk id="4" creationId="{DA18C7D0-87A9-EC6A-AA26-AE913F0B286F}"/>
          </ac:picMkLst>
        </pc:picChg>
        <pc:picChg chg="del">
          <ac:chgData name="Alina Olsen" userId="2767c37f-a6e9-488f-8571-0ca7da0f883a" providerId="ADAL" clId="{8D6F2C53-58A7-4E49-A5D7-A1792DE47B6C}" dt="2022-11-07T15:03:35.169" v="21" actId="478"/>
          <ac:picMkLst>
            <pc:docMk/>
            <pc:sldMk cId="304974052" sldId="2147196402"/>
            <ac:picMk id="5" creationId="{41D5DAE9-BE3D-4ABC-BF7A-28F0476433CD}"/>
          </ac:picMkLst>
        </pc:picChg>
      </pc:sldChg>
      <pc:sldChg chg="addSp delSp modSp mod">
        <pc:chgData name="Alina Olsen" userId="2767c37f-a6e9-488f-8571-0ca7da0f883a" providerId="ADAL" clId="{8D6F2C53-58A7-4E49-A5D7-A1792DE47B6C}" dt="2022-11-07T15:25:13.893" v="233" actId="20577"/>
        <pc:sldMkLst>
          <pc:docMk/>
          <pc:sldMk cId="1343494368" sldId="2147196404"/>
        </pc:sldMkLst>
        <pc:spChg chg="mod">
          <ac:chgData name="Alina Olsen" userId="2767c37f-a6e9-488f-8571-0ca7da0f883a" providerId="ADAL" clId="{8D6F2C53-58A7-4E49-A5D7-A1792DE47B6C}" dt="2022-11-07T15:25:13.893" v="233" actId="20577"/>
          <ac:spMkLst>
            <pc:docMk/>
            <pc:sldMk cId="1343494368" sldId="2147196404"/>
            <ac:spMk id="2" creationId="{AD604C63-AFA9-4B5E-B58D-B9142618E90A}"/>
          </ac:spMkLst>
        </pc:spChg>
        <pc:spChg chg="mod">
          <ac:chgData name="Alina Olsen" userId="2767c37f-a6e9-488f-8571-0ca7da0f883a" providerId="ADAL" clId="{8D6F2C53-58A7-4E49-A5D7-A1792DE47B6C}" dt="2022-11-07T15:15:33.858" v="141" actId="20577"/>
          <ac:spMkLst>
            <pc:docMk/>
            <pc:sldMk cId="1343494368" sldId="2147196404"/>
            <ac:spMk id="27" creationId="{E1EE280A-5DD1-AF9A-3F82-0B2FA1D5B9CC}"/>
          </ac:spMkLst>
        </pc:spChg>
        <pc:picChg chg="add del mod">
          <ac:chgData name="Alina Olsen" userId="2767c37f-a6e9-488f-8571-0ca7da0f883a" providerId="ADAL" clId="{8D6F2C53-58A7-4E49-A5D7-A1792DE47B6C}" dt="2022-11-07T15:13:39.893" v="40" actId="478"/>
          <ac:picMkLst>
            <pc:docMk/>
            <pc:sldMk cId="1343494368" sldId="2147196404"/>
            <ac:picMk id="4" creationId="{C203D335-0F4D-2574-2592-B85608BF35F9}"/>
          </ac:picMkLst>
        </pc:picChg>
        <pc:picChg chg="add del mod">
          <ac:chgData name="Alina Olsen" userId="2767c37f-a6e9-488f-8571-0ca7da0f883a" providerId="ADAL" clId="{8D6F2C53-58A7-4E49-A5D7-A1792DE47B6C}" dt="2022-11-07T15:13:40.726" v="41" actId="478"/>
          <ac:picMkLst>
            <pc:docMk/>
            <pc:sldMk cId="1343494368" sldId="2147196404"/>
            <ac:picMk id="6" creationId="{F0B3EFE8-59B7-51F5-32CC-92F6E485D614}"/>
          </ac:picMkLst>
        </pc:picChg>
        <pc:picChg chg="add mod">
          <ac:chgData name="Alina Olsen" userId="2767c37f-a6e9-488f-8571-0ca7da0f883a" providerId="ADAL" clId="{8D6F2C53-58A7-4E49-A5D7-A1792DE47B6C}" dt="2022-11-07T15:13:48.916" v="44" actId="14100"/>
          <ac:picMkLst>
            <pc:docMk/>
            <pc:sldMk cId="1343494368" sldId="2147196404"/>
            <ac:picMk id="9" creationId="{E5736066-34F8-E9C3-CA4D-899F9BE81AA6}"/>
          </ac:picMkLst>
        </pc:picChg>
        <pc:picChg chg="del">
          <ac:chgData name="Alina Olsen" userId="2767c37f-a6e9-488f-8571-0ca7da0f883a" providerId="ADAL" clId="{8D6F2C53-58A7-4E49-A5D7-A1792DE47B6C}" dt="2022-11-07T15:11:44.271" v="30" actId="478"/>
          <ac:picMkLst>
            <pc:docMk/>
            <pc:sldMk cId="1343494368" sldId="2147196404"/>
            <ac:picMk id="16" creationId="{F007B2F4-21FA-420C-1DAE-4BA30E2F5E5D}"/>
          </ac:picMkLst>
        </pc:picChg>
      </pc:sldChg>
      <pc:sldChg chg="addSp delSp modSp">
        <pc:chgData name="Alina Olsen" userId="2767c37f-a6e9-488f-8571-0ca7da0f883a" providerId="ADAL" clId="{8D6F2C53-58A7-4E49-A5D7-A1792DE47B6C}" dt="2022-11-07T16:28:34.770" v="463" actId="14100"/>
        <pc:sldMkLst>
          <pc:docMk/>
          <pc:sldMk cId="1647049701" sldId="2147196407"/>
        </pc:sldMkLst>
        <pc:picChg chg="del">
          <ac:chgData name="Alina Olsen" userId="2767c37f-a6e9-488f-8571-0ca7da0f883a" providerId="ADAL" clId="{8D6F2C53-58A7-4E49-A5D7-A1792DE47B6C}" dt="2022-11-07T16:27:27.711" v="448" actId="478"/>
          <ac:picMkLst>
            <pc:docMk/>
            <pc:sldMk cId="1647049701" sldId="2147196407"/>
            <ac:picMk id="3" creationId="{38BE270A-CC66-629A-105D-282412085007}"/>
          </ac:picMkLst>
        </pc:picChg>
        <pc:picChg chg="del">
          <ac:chgData name="Alina Olsen" userId="2767c37f-a6e9-488f-8571-0ca7da0f883a" providerId="ADAL" clId="{8D6F2C53-58A7-4E49-A5D7-A1792DE47B6C}" dt="2022-11-07T16:26:48.901" v="438" actId="478"/>
          <ac:picMkLst>
            <pc:docMk/>
            <pc:sldMk cId="1647049701" sldId="2147196407"/>
            <ac:picMk id="4" creationId="{DC405259-E154-2121-4638-3B8B3B2650AC}"/>
          </ac:picMkLst>
        </pc:picChg>
        <pc:picChg chg="add mod">
          <ac:chgData name="Alina Olsen" userId="2767c37f-a6e9-488f-8571-0ca7da0f883a" providerId="ADAL" clId="{8D6F2C53-58A7-4E49-A5D7-A1792DE47B6C}" dt="2022-11-07T16:28:32.397" v="462" actId="14100"/>
          <ac:picMkLst>
            <pc:docMk/>
            <pc:sldMk cId="1647049701" sldId="2147196407"/>
            <ac:picMk id="2050" creationId="{7F0A82B7-B95C-2537-F2BC-D080906973C4}"/>
          </ac:picMkLst>
        </pc:picChg>
        <pc:picChg chg="add mod">
          <ac:chgData name="Alina Olsen" userId="2767c37f-a6e9-488f-8571-0ca7da0f883a" providerId="ADAL" clId="{8D6F2C53-58A7-4E49-A5D7-A1792DE47B6C}" dt="2022-11-07T16:28:34.770" v="463" actId="14100"/>
          <ac:picMkLst>
            <pc:docMk/>
            <pc:sldMk cId="1647049701" sldId="2147196407"/>
            <ac:picMk id="2052" creationId="{89267120-52CB-6B26-E341-535AA5A9A463}"/>
          </ac:picMkLst>
        </pc:picChg>
      </pc:sldChg>
      <pc:sldChg chg="modSp mod">
        <pc:chgData name="Alina Olsen" userId="2767c37f-a6e9-488f-8571-0ca7da0f883a" providerId="ADAL" clId="{8D6F2C53-58A7-4E49-A5D7-A1792DE47B6C}" dt="2022-11-07T16:11:22.078" v="410" actId="20577"/>
        <pc:sldMkLst>
          <pc:docMk/>
          <pc:sldMk cId="1888799198" sldId="2147196409"/>
        </pc:sldMkLst>
        <pc:spChg chg="mod">
          <ac:chgData name="Alina Olsen" userId="2767c37f-a6e9-488f-8571-0ca7da0f883a" providerId="ADAL" clId="{8D6F2C53-58A7-4E49-A5D7-A1792DE47B6C}" dt="2022-11-07T16:09:20.933" v="385" actId="20577"/>
          <ac:spMkLst>
            <pc:docMk/>
            <pc:sldMk cId="1888799198" sldId="2147196409"/>
            <ac:spMk id="19" creationId="{AC1D18BC-86FC-9A6C-97A6-5CC888128250}"/>
          </ac:spMkLst>
        </pc:spChg>
        <pc:spChg chg="mod">
          <ac:chgData name="Alina Olsen" userId="2767c37f-a6e9-488f-8571-0ca7da0f883a" providerId="ADAL" clId="{8D6F2C53-58A7-4E49-A5D7-A1792DE47B6C}" dt="2022-11-07T16:10:50.148" v="403" actId="20577"/>
          <ac:spMkLst>
            <pc:docMk/>
            <pc:sldMk cId="1888799198" sldId="2147196409"/>
            <ac:spMk id="22" creationId="{73F1DBF6-0AB3-5DBE-EE6A-644D841137A4}"/>
          </ac:spMkLst>
        </pc:spChg>
        <pc:spChg chg="mod">
          <ac:chgData name="Alina Olsen" userId="2767c37f-a6e9-488f-8571-0ca7da0f883a" providerId="ADAL" clId="{8D6F2C53-58A7-4E49-A5D7-A1792DE47B6C}" dt="2022-11-07T16:09:43.126" v="390" actId="20577"/>
          <ac:spMkLst>
            <pc:docMk/>
            <pc:sldMk cId="1888799198" sldId="2147196409"/>
            <ac:spMk id="23" creationId="{0ACD595E-CBFD-A5A6-108A-5BE696F95696}"/>
          </ac:spMkLst>
        </pc:spChg>
        <pc:spChg chg="mod">
          <ac:chgData name="Alina Olsen" userId="2767c37f-a6e9-488f-8571-0ca7da0f883a" providerId="ADAL" clId="{8D6F2C53-58A7-4E49-A5D7-A1792DE47B6C}" dt="2022-11-07T16:10:04.214" v="395" actId="20577"/>
          <ac:spMkLst>
            <pc:docMk/>
            <pc:sldMk cId="1888799198" sldId="2147196409"/>
            <ac:spMk id="25" creationId="{0E2C0E86-DF57-4E11-009F-C8322D3E5509}"/>
          </ac:spMkLst>
        </pc:spChg>
        <pc:spChg chg="mod">
          <ac:chgData name="Alina Olsen" userId="2767c37f-a6e9-488f-8571-0ca7da0f883a" providerId="ADAL" clId="{8D6F2C53-58A7-4E49-A5D7-A1792DE47B6C}" dt="2022-11-07T16:10:22.303" v="399" actId="20577"/>
          <ac:spMkLst>
            <pc:docMk/>
            <pc:sldMk cId="1888799198" sldId="2147196409"/>
            <ac:spMk id="27" creationId="{2B6C9371-F39A-72C7-CB37-9A1E5649857A}"/>
          </ac:spMkLst>
        </pc:spChg>
        <pc:spChg chg="mod">
          <ac:chgData name="Alina Olsen" userId="2767c37f-a6e9-488f-8571-0ca7da0f883a" providerId="ADAL" clId="{8D6F2C53-58A7-4E49-A5D7-A1792DE47B6C}" dt="2022-11-07T16:11:22.078" v="410" actId="20577"/>
          <ac:spMkLst>
            <pc:docMk/>
            <pc:sldMk cId="1888799198" sldId="2147196409"/>
            <ac:spMk id="34" creationId="{A336BB40-468A-BED6-D803-5519AEF293B5}"/>
          </ac:spMkLst>
        </pc:spChg>
      </pc:sldChg>
      <pc:sldChg chg="addSp delSp modSp mod">
        <pc:chgData name="Alina Olsen" userId="2767c37f-a6e9-488f-8571-0ca7da0f883a" providerId="ADAL" clId="{8D6F2C53-58A7-4E49-A5D7-A1792DE47B6C}" dt="2022-11-07T15:07:57.289" v="29" actId="1076"/>
        <pc:sldMkLst>
          <pc:docMk/>
          <pc:sldMk cId="1800989268" sldId="2147196464"/>
        </pc:sldMkLst>
        <pc:picChg chg="add mod modCrop">
          <ac:chgData name="Alina Olsen" userId="2767c37f-a6e9-488f-8571-0ca7da0f883a" providerId="ADAL" clId="{8D6F2C53-58A7-4E49-A5D7-A1792DE47B6C}" dt="2022-11-07T15:07:57.289" v="29" actId="1076"/>
          <ac:picMkLst>
            <pc:docMk/>
            <pc:sldMk cId="1800989268" sldId="2147196464"/>
            <ac:picMk id="4" creationId="{68994022-A74C-4F79-2B00-C0FC79ADB679}"/>
          </ac:picMkLst>
        </pc:picChg>
        <pc:picChg chg="del">
          <ac:chgData name="Alina Olsen" userId="2767c37f-a6e9-488f-8571-0ca7da0f883a" providerId="ADAL" clId="{8D6F2C53-58A7-4E49-A5D7-A1792DE47B6C}" dt="2022-11-07T15:07:36.652" v="24" actId="478"/>
          <ac:picMkLst>
            <pc:docMk/>
            <pc:sldMk cId="1800989268" sldId="2147196464"/>
            <ac:picMk id="7" creationId="{C9B8EB11-F776-0DA5-12C5-44D0A8639388}"/>
          </ac:picMkLst>
        </pc:picChg>
      </pc:sldChg>
      <pc:sldChg chg="addSp delSp modSp mod">
        <pc:chgData name="Alina Olsen" userId="2767c37f-a6e9-488f-8571-0ca7da0f883a" providerId="ADAL" clId="{8D6F2C53-58A7-4E49-A5D7-A1792DE47B6C}" dt="2022-11-07T15:25:05.561" v="225" actId="27636"/>
        <pc:sldMkLst>
          <pc:docMk/>
          <pc:sldMk cId="300041269" sldId="2147196465"/>
        </pc:sldMkLst>
        <pc:spChg chg="mod">
          <ac:chgData name="Alina Olsen" userId="2767c37f-a6e9-488f-8571-0ca7da0f883a" providerId="ADAL" clId="{8D6F2C53-58A7-4E49-A5D7-A1792DE47B6C}" dt="2022-11-07T15:25:05.561" v="225" actId="27636"/>
          <ac:spMkLst>
            <pc:docMk/>
            <pc:sldMk cId="300041269" sldId="2147196465"/>
            <ac:spMk id="2" creationId="{AD604C63-AFA9-4B5E-B58D-B9142618E90A}"/>
          </ac:spMkLst>
        </pc:spChg>
        <pc:spChg chg="mod">
          <ac:chgData name="Alina Olsen" userId="2767c37f-a6e9-488f-8571-0ca7da0f883a" providerId="ADAL" clId="{8D6F2C53-58A7-4E49-A5D7-A1792DE47B6C}" dt="2022-11-07T15:21:07.007" v="201" actId="20577"/>
          <ac:spMkLst>
            <pc:docMk/>
            <pc:sldMk cId="300041269" sldId="2147196465"/>
            <ac:spMk id="10" creationId="{FFAAADC3-828E-47B3-8194-8BCF03AE80E4}"/>
          </ac:spMkLst>
        </pc:spChg>
        <pc:picChg chg="add mod">
          <ac:chgData name="Alina Olsen" userId="2767c37f-a6e9-488f-8571-0ca7da0f883a" providerId="ADAL" clId="{8D6F2C53-58A7-4E49-A5D7-A1792DE47B6C}" dt="2022-11-07T15:18:50.243" v="147" actId="14100"/>
          <ac:picMkLst>
            <pc:docMk/>
            <pc:sldMk cId="300041269" sldId="2147196465"/>
            <ac:picMk id="4" creationId="{6EBC89C4-C54F-9591-B10D-9793F3EF3AFD}"/>
          </ac:picMkLst>
        </pc:picChg>
        <pc:picChg chg="del">
          <ac:chgData name="Alina Olsen" userId="2767c37f-a6e9-488f-8571-0ca7da0f883a" providerId="ADAL" clId="{8D6F2C53-58A7-4E49-A5D7-A1792DE47B6C}" dt="2022-11-07T15:17:49.374" v="142" actId="478"/>
          <ac:picMkLst>
            <pc:docMk/>
            <pc:sldMk cId="300041269" sldId="2147196465"/>
            <ac:picMk id="5" creationId="{6BD7CE51-17F3-28CD-4BCF-1A6860D68A31}"/>
          </ac:picMkLst>
        </pc:picChg>
        <pc:picChg chg="add mod">
          <ac:chgData name="Alina Olsen" userId="2767c37f-a6e9-488f-8571-0ca7da0f883a" providerId="ADAL" clId="{8D6F2C53-58A7-4E49-A5D7-A1792DE47B6C}" dt="2022-11-07T15:20:32.211" v="154" actId="14100"/>
          <ac:picMkLst>
            <pc:docMk/>
            <pc:sldMk cId="300041269" sldId="2147196465"/>
            <ac:picMk id="7" creationId="{82C10A70-9A83-96DD-CE7B-6AF66F6EF6E1}"/>
          </ac:picMkLst>
        </pc:picChg>
        <pc:picChg chg="del">
          <ac:chgData name="Alina Olsen" userId="2767c37f-a6e9-488f-8571-0ca7da0f883a" providerId="ADAL" clId="{8D6F2C53-58A7-4E49-A5D7-A1792DE47B6C}" dt="2022-11-07T15:17:55.333" v="143" actId="478"/>
          <ac:picMkLst>
            <pc:docMk/>
            <pc:sldMk cId="300041269" sldId="2147196465"/>
            <ac:picMk id="9" creationId="{9F3092BD-1314-5AB1-B7C6-C1BCD96E6416}"/>
          </ac:picMkLst>
        </pc:picChg>
      </pc:sldChg>
      <pc:sldChg chg="addSp delSp modSp mod">
        <pc:chgData name="Alina Olsen" userId="2767c37f-a6e9-488f-8571-0ca7da0f883a" providerId="ADAL" clId="{8D6F2C53-58A7-4E49-A5D7-A1792DE47B6C}" dt="2022-12-08T13:13:57.495" v="631" actId="14100"/>
        <pc:sldMkLst>
          <pc:docMk/>
          <pc:sldMk cId="131862590" sldId="2147196466"/>
        </pc:sldMkLst>
        <pc:picChg chg="del">
          <ac:chgData name="Alina Olsen" userId="2767c37f-a6e9-488f-8571-0ca7da0f883a" providerId="ADAL" clId="{8D6F2C53-58A7-4E49-A5D7-A1792DE47B6C}" dt="2022-11-07T15:22:41.089" v="202" actId="478"/>
          <ac:picMkLst>
            <pc:docMk/>
            <pc:sldMk cId="131862590" sldId="2147196466"/>
            <ac:picMk id="4" creationId="{61A8FC30-6323-2FB2-EC65-4E435AB42290}"/>
          </ac:picMkLst>
        </pc:picChg>
        <pc:picChg chg="add mod">
          <ac:chgData name="Alina Olsen" userId="2767c37f-a6e9-488f-8571-0ca7da0f883a" providerId="ADAL" clId="{8D6F2C53-58A7-4E49-A5D7-A1792DE47B6C}" dt="2022-12-08T13:13:57.495" v="631" actId="14100"/>
          <ac:picMkLst>
            <pc:docMk/>
            <pc:sldMk cId="131862590" sldId="2147196466"/>
            <ac:picMk id="5" creationId="{E6D33718-2FB0-A47A-E6B4-9D20F05E0974}"/>
          </ac:picMkLst>
        </pc:picChg>
        <pc:picChg chg="add mod">
          <ac:chgData name="Alina Olsen" userId="2767c37f-a6e9-488f-8571-0ca7da0f883a" providerId="ADAL" clId="{8D6F2C53-58A7-4E49-A5D7-A1792DE47B6C}" dt="2022-11-07T15:24:17.153" v="212" actId="1076"/>
          <ac:picMkLst>
            <pc:docMk/>
            <pc:sldMk cId="131862590" sldId="2147196466"/>
            <ac:picMk id="7" creationId="{D5145379-9EE8-88E8-E237-ECBFD43F4386}"/>
          </ac:picMkLst>
        </pc:picChg>
        <pc:picChg chg="del">
          <ac:chgData name="Alina Olsen" userId="2767c37f-a6e9-488f-8571-0ca7da0f883a" providerId="ADAL" clId="{8D6F2C53-58A7-4E49-A5D7-A1792DE47B6C}" dt="2022-11-07T15:23:59.436" v="206" actId="478"/>
          <ac:picMkLst>
            <pc:docMk/>
            <pc:sldMk cId="131862590" sldId="2147196466"/>
            <ac:picMk id="9" creationId="{F8D17D18-B8DD-5897-D911-32865430FF9F}"/>
          </ac:picMkLst>
        </pc:picChg>
      </pc:sldChg>
      <pc:sldChg chg="addSp delSp modSp mod">
        <pc:chgData name="Alina Olsen" userId="2767c37f-a6e9-488f-8571-0ca7da0f883a" providerId="ADAL" clId="{8D6F2C53-58A7-4E49-A5D7-A1792DE47B6C}" dt="2022-11-07T15:34:32.496" v="277" actId="14100"/>
        <pc:sldMkLst>
          <pc:docMk/>
          <pc:sldMk cId="3259334869" sldId="2147196468"/>
        </pc:sldMkLst>
        <pc:picChg chg="add mod">
          <ac:chgData name="Alina Olsen" userId="2767c37f-a6e9-488f-8571-0ca7da0f883a" providerId="ADAL" clId="{8D6F2C53-58A7-4E49-A5D7-A1792DE47B6C}" dt="2022-11-07T15:27:47.281" v="240" actId="14100"/>
          <ac:picMkLst>
            <pc:docMk/>
            <pc:sldMk cId="3259334869" sldId="2147196468"/>
            <ac:picMk id="3" creationId="{D2ECFF30-87E5-B82A-EF81-4D821D754E49}"/>
          </ac:picMkLst>
        </pc:picChg>
        <pc:picChg chg="del">
          <ac:chgData name="Alina Olsen" userId="2767c37f-a6e9-488f-8571-0ca7da0f883a" providerId="ADAL" clId="{8D6F2C53-58A7-4E49-A5D7-A1792DE47B6C}" dt="2022-11-07T15:29:05.042" v="241" actId="478"/>
          <ac:picMkLst>
            <pc:docMk/>
            <pc:sldMk cId="3259334869" sldId="2147196468"/>
            <ac:picMk id="5" creationId="{0A67558C-C1FF-F74F-2B70-FDB752BD0B12}"/>
          </ac:picMkLst>
        </pc:picChg>
        <pc:picChg chg="add mod">
          <ac:chgData name="Alina Olsen" userId="2767c37f-a6e9-488f-8571-0ca7da0f883a" providerId="ADAL" clId="{8D6F2C53-58A7-4E49-A5D7-A1792DE47B6C}" dt="2022-11-07T15:29:28.370" v="248" actId="14100"/>
          <ac:picMkLst>
            <pc:docMk/>
            <pc:sldMk cId="3259334869" sldId="2147196468"/>
            <ac:picMk id="6" creationId="{8D0D8B0E-E661-A600-DAFB-29EE0013765B}"/>
          </ac:picMkLst>
        </pc:picChg>
        <pc:picChg chg="del">
          <ac:chgData name="Alina Olsen" userId="2767c37f-a6e9-488f-8571-0ca7da0f883a" providerId="ADAL" clId="{8D6F2C53-58A7-4E49-A5D7-A1792DE47B6C}" dt="2022-11-07T15:27:10.913" v="234" actId="478"/>
          <ac:picMkLst>
            <pc:docMk/>
            <pc:sldMk cId="3259334869" sldId="2147196468"/>
            <ac:picMk id="7" creationId="{66F69F39-CB32-46CA-415E-A59EE87AF665}"/>
          </ac:picMkLst>
        </pc:picChg>
        <pc:picChg chg="add mod">
          <ac:chgData name="Alina Olsen" userId="2767c37f-a6e9-488f-8571-0ca7da0f883a" providerId="ADAL" clId="{8D6F2C53-58A7-4E49-A5D7-A1792DE47B6C}" dt="2022-11-07T15:30:30.474" v="255" actId="1076"/>
          <ac:picMkLst>
            <pc:docMk/>
            <pc:sldMk cId="3259334869" sldId="2147196468"/>
            <ac:picMk id="9" creationId="{168FBDE0-B087-FEA3-F57A-8116B8B9E034}"/>
          </ac:picMkLst>
        </pc:picChg>
        <pc:picChg chg="del">
          <ac:chgData name="Alina Olsen" userId="2767c37f-a6e9-488f-8571-0ca7da0f883a" providerId="ADAL" clId="{8D6F2C53-58A7-4E49-A5D7-A1792DE47B6C}" dt="2022-11-07T15:29:34.416" v="249" actId="478"/>
          <ac:picMkLst>
            <pc:docMk/>
            <pc:sldMk cId="3259334869" sldId="2147196468"/>
            <ac:picMk id="10" creationId="{2BB75114-1B12-F03D-E709-908A7DB57611}"/>
          </ac:picMkLst>
        </pc:picChg>
        <pc:picChg chg="add mod">
          <ac:chgData name="Alina Olsen" userId="2767c37f-a6e9-488f-8571-0ca7da0f883a" providerId="ADAL" clId="{8D6F2C53-58A7-4E49-A5D7-A1792DE47B6C}" dt="2022-11-07T15:31:50.794" v="261" actId="14100"/>
          <ac:picMkLst>
            <pc:docMk/>
            <pc:sldMk cId="3259334869" sldId="2147196468"/>
            <ac:picMk id="12" creationId="{5B71174B-2C65-5C37-B23E-57CCB5872F5B}"/>
          </ac:picMkLst>
        </pc:picChg>
        <pc:picChg chg="add mod">
          <ac:chgData name="Alina Olsen" userId="2767c37f-a6e9-488f-8571-0ca7da0f883a" providerId="ADAL" clId="{8D6F2C53-58A7-4E49-A5D7-A1792DE47B6C}" dt="2022-11-07T15:32:44.722" v="266" actId="14100"/>
          <ac:picMkLst>
            <pc:docMk/>
            <pc:sldMk cId="3259334869" sldId="2147196468"/>
            <ac:picMk id="15" creationId="{4E69A88E-E751-E596-BD06-29B5B827CD70}"/>
          </ac:picMkLst>
        </pc:picChg>
        <pc:picChg chg="add mod">
          <ac:chgData name="Alina Olsen" userId="2767c37f-a6e9-488f-8571-0ca7da0f883a" providerId="ADAL" clId="{8D6F2C53-58A7-4E49-A5D7-A1792DE47B6C}" dt="2022-11-07T15:33:27.278" v="271" actId="14100"/>
          <ac:picMkLst>
            <pc:docMk/>
            <pc:sldMk cId="3259334869" sldId="2147196468"/>
            <ac:picMk id="18" creationId="{D3283D40-0D29-8B5B-0EEE-2FD58761A18D}"/>
          </ac:picMkLst>
        </pc:picChg>
        <pc:picChg chg="del">
          <ac:chgData name="Alina Olsen" userId="2767c37f-a6e9-488f-8571-0ca7da0f883a" providerId="ADAL" clId="{8D6F2C53-58A7-4E49-A5D7-A1792DE47B6C}" dt="2022-11-07T15:31:13.850" v="256" actId="478"/>
          <ac:picMkLst>
            <pc:docMk/>
            <pc:sldMk cId="3259334869" sldId="2147196468"/>
            <ac:picMk id="19" creationId="{C867CFD4-4615-3D07-7693-F6B1C4AE0B65}"/>
          </ac:picMkLst>
        </pc:picChg>
        <pc:picChg chg="del">
          <ac:chgData name="Alina Olsen" userId="2767c37f-a6e9-488f-8571-0ca7da0f883a" providerId="ADAL" clId="{8D6F2C53-58A7-4E49-A5D7-A1792DE47B6C}" dt="2022-11-07T15:33:14.113" v="267" actId="478"/>
          <ac:picMkLst>
            <pc:docMk/>
            <pc:sldMk cId="3259334869" sldId="2147196468"/>
            <ac:picMk id="21" creationId="{3FDAB0C6-92EA-68F9-B6D0-381ED97A0891}"/>
          </ac:picMkLst>
        </pc:picChg>
        <pc:picChg chg="add mod">
          <ac:chgData name="Alina Olsen" userId="2767c37f-a6e9-488f-8571-0ca7da0f883a" providerId="ADAL" clId="{8D6F2C53-58A7-4E49-A5D7-A1792DE47B6C}" dt="2022-11-07T15:34:32.496" v="277" actId="14100"/>
          <ac:picMkLst>
            <pc:docMk/>
            <pc:sldMk cId="3259334869" sldId="2147196468"/>
            <ac:picMk id="22" creationId="{7BDB0421-0743-3593-3A3D-9E77EF4A845C}"/>
          </ac:picMkLst>
        </pc:picChg>
        <pc:picChg chg="del">
          <ac:chgData name="Alina Olsen" userId="2767c37f-a6e9-488f-8571-0ca7da0f883a" providerId="ADAL" clId="{8D6F2C53-58A7-4E49-A5D7-A1792DE47B6C}" dt="2022-11-07T15:32:29.620" v="262" actId="478"/>
          <ac:picMkLst>
            <pc:docMk/>
            <pc:sldMk cId="3259334869" sldId="2147196468"/>
            <ac:picMk id="24" creationId="{DA4F72B0-C551-163F-A107-F44DFB9F67D4}"/>
          </ac:picMkLst>
        </pc:picChg>
        <pc:picChg chg="del">
          <ac:chgData name="Alina Olsen" userId="2767c37f-a6e9-488f-8571-0ca7da0f883a" providerId="ADAL" clId="{8D6F2C53-58A7-4E49-A5D7-A1792DE47B6C}" dt="2022-11-07T15:33:47.343" v="272" actId="478"/>
          <ac:picMkLst>
            <pc:docMk/>
            <pc:sldMk cId="3259334869" sldId="2147196468"/>
            <ac:picMk id="26" creationId="{68250255-1C66-C7EF-A1AF-F0CDB6BACB7C}"/>
          </ac:picMkLst>
        </pc:picChg>
      </pc:sldChg>
      <pc:sldChg chg="addSp delSp modSp mod">
        <pc:chgData name="Alina Olsen" userId="2767c37f-a6e9-488f-8571-0ca7da0f883a" providerId="ADAL" clId="{8D6F2C53-58A7-4E49-A5D7-A1792DE47B6C}" dt="2022-11-07T15:53:54.836" v="380" actId="14100"/>
        <pc:sldMkLst>
          <pc:docMk/>
          <pc:sldMk cId="24417239" sldId="2147196470"/>
        </pc:sldMkLst>
        <pc:spChg chg="mod">
          <ac:chgData name="Alina Olsen" userId="2767c37f-a6e9-488f-8571-0ca7da0f883a" providerId="ADAL" clId="{8D6F2C53-58A7-4E49-A5D7-A1792DE47B6C}" dt="2022-11-07T15:52:46.616" v="362" actId="20577"/>
          <ac:spMkLst>
            <pc:docMk/>
            <pc:sldMk cId="24417239" sldId="2147196470"/>
            <ac:spMk id="2" creationId="{13AA2EB8-FEDE-42A7-ACE5-476A804CFB97}"/>
          </ac:spMkLst>
        </pc:spChg>
        <pc:picChg chg="del">
          <ac:chgData name="Alina Olsen" userId="2767c37f-a6e9-488f-8571-0ca7da0f883a" providerId="ADAL" clId="{8D6F2C53-58A7-4E49-A5D7-A1792DE47B6C}" dt="2022-11-07T15:53:12.653" v="369" actId="478"/>
          <ac:picMkLst>
            <pc:docMk/>
            <pc:sldMk cId="24417239" sldId="2147196470"/>
            <ac:picMk id="4" creationId="{B571E495-1A27-843A-FFE4-B067B6448B93}"/>
          </ac:picMkLst>
        </pc:picChg>
        <pc:picChg chg="del">
          <ac:chgData name="Alina Olsen" userId="2767c37f-a6e9-488f-8571-0ca7da0f883a" providerId="ADAL" clId="{8D6F2C53-58A7-4E49-A5D7-A1792DE47B6C}" dt="2022-11-07T15:53:33.897" v="375" actId="478"/>
          <ac:picMkLst>
            <pc:docMk/>
            <pc:sldMk cId="24417239" sldId="2147196470"/>
            <ac:picMk id="5" creationId="{79F5AF16-36C8-D4B4-6A19-F13EC838A8BD}"/>
          </ac:picMkLst>
        </pc:picChg>
        <pc:picChg chg="del">
          <ac:chgData name="Alina Olsen" userId="2767c37f-a6e9-488f-8571-0ca7da0f883a" providerId="ADAL" clId="{8D6F2C53-58A7-4E49-A5D7-A1792DE47B6C}" dt="2022-11-07T15:52:58.909" v="363" actId="478"/>
          <ac:picMkLst>
            <pc:docMk/>
            <pc:sldMk cId="24417239" sldId="2147196470"/>
            <ac:picMk id="6" creationId="{456DD080-7A8E-4068-4A27-3B0F8532B055}"/>
          </ac:picMkLst>
        </pc:picChg>
        <pc:picChg chg="add mod">
          <ac:chgData name="Alina Olsen" userId="2767c37f-a6e9-488f-8571-0ca7da0f883a" providerId="ADAL" clId="{8D6F2C53-58A7-4E49-A5D7-A1792DE47B6C}" dt="2022-11-07T15:53:29.441" v="373" actId="1076"/>
          <ac:picMkLst>
            <pc:docMk/>
            <pc:sldMk cId="24417239" sldId="2147196470"/>
            <ac:picMk id="1026" creationId="{4FC6603F-EEF5-DD02-69DE-FF3A15FBB9B0}"/>
          </ac:picMkLst>
        </pc:picChg>
        <pc:picChg chg="add mod">
          <ac:chgData name="Alina Olsen" userId="2767c37f-a6e9-488f-8571-0ca7da0f883a" providerId="ADAL" clId="{8D6F2C53-58A7-4E49-A5D7-A1792DE47B6C}" dt="2022-11-07T15:53:30.631" v="374" actId="1076"/>
          <ac:picMkLst>
            <pc:docMk/>
            <pc:sldMk cId="24417239" sldId="2147196470"/>
            <ac:picMk id="1028" creationId="{3C13D411-2CCC-5256-C08C-896775863AB4}"/>
          </ac:picMkLst>
        </pc:picChg>
        <pc:picChg chg="add mod">
          <ac:chgData name="Alina Olsen" userId="2767c37f-a6e9-488f-8571-0ca7da0f883a" providerId="ADAL" clId="{8D6F2C53-58A7-4E49-A5D7-A1792DE47B6C}" dt="2022-11-07T15:53:54.836" v="380" actId="14100"/>
          <ac:picMkLst>
            <pc:docMk/>
            <pc:sldMk cId="24417239" sldId="2147196470"/>
            <ac:picMk id="1030" creationId="{03FD50FC-91D1-B776-B76B-BA00A52521AE}"/>
          </ac:picMkLst>
        </pc:picChg>
      </pc:sldChg>
      <pc:sldChg chg="addSp delSp modSp">
        <pc:chgData name="Alina Olsen" userId="2767c37f-a6e9-488f-8571-0ca7da0f883a" providerId="ADAL" clId="{8D6F2C53-58A7-4E49-A5D7-A1792DE47B6C}" dt="2022-11-07T16:32:00.052" v="475" actId="14100"/>
        <pc:sldMkLst>
          <pc:docMk/>
          <pc:sldMk cId="747971043" sldId="2147196471"/>
        </pc:sldMkLst>
        <pc:picChg chg="del">
          <ac:chgData name="Alina Olsen" userId="2767c37f-a6e9-488f-8571-0ca7da0f883a" providerId="ADAL" clId="{8D6F2C53-58A7-4E49-A5D7-A1792DE47B6C}" dt="2022-11-07T16:29:21.826" v="470" actId="478"/>
          <ac:picMkLst>
            <pc:docMk/>
            <pc:sldMk cId="747971043" sldId="2147196471"/>
            <ac:picMk id="3" creationId="{8277DAF8-C9CE-002C-D3F1-709F1FB364EB}"/>
          </ac:picMkLst>
        </pc:picChg>
        <pc:picChg chg="del">
          <ac:chgData name="Alina Olsen" userId="2767c37f-a6e9-488f-8571-0ca7da0f883a" providerId="ADAL" clId="{8D6F2C53-58A7-4E49-A5D7-A1792DE47B6C}" dt="2022-11-07T16:29:02.534" v="464" actId="478"/>
          <ac:picMkLst>
            <pc:docMk/>
            <pc:sldMk cId="747971043" sldId="2147196471"/>
            <ac:picMk id="4" creationId="{6C0D9C4B-AFB2-A811-785A-79CD8CECFA29}"/>
          </ac:picMkLst>
        </pc:picChg>
        <pc:picChg chg="add mod">
          <ac:chgData name="Alina Olsen" userId="2767c37f-a6e9-488f-8571-0ca7da0f883a" providerId="ADAL" clId="{8D6F2C53-58A7-4E49-A5D7-A1792DE47B6C}" dt="2022-11-07T16:29:19.591" v="469" actId="14100"/>
          <ac:picMkLst>
            <pc:docMk/>
            <pc:sldMk cId="747971043" sldId="2147196471"/>
            <ac:picMk id="3074" creationId="{E26FA4B2-46E4-4F35-25A0-BEFD1069E36D}"/>
          </ac:picMkLst>
        </pc:picChg>
        <pc:picChg chg="add mod">
          <ac:chgData name="Alina Olsen" userId="2767c37f-a6e9-488f-8571-0ca7da0f883a" providerId="ADAL" clId="{8D6F2C53-58A7-4E49-A5D7-A1792DE47B6C}" dt="2022-11-07T16:32:00.052" v="475" actId="14100"/>
          <ac:picMkLst>
            <pc:docMk/>
            <pc:sldMk cId="747971043" sldId="2147196471"/>
            <ac:picMk id="3076" creationId="{15051DD5-4FE9-BC44-E6FF-3A1B2337A02E}"/>
          </ac:picMkLst>
        </pc:picChg>
      </pc:sldChg>
      <pc:sldChg chg="addSp delSp modSp">
        <pc:chgData name="Alina Olsen" userId="2767c37f-a6e9-488f-8571-0ca7da0f883a" providerId="ADAL" clId="{8D6F2C53-58A7-4E49-A5D7-A1792DE47B6C}" dt="2022-11-07T16:33:33.544" v="491" actId="14100"/>
        <pc:sldMkLst>
          <pc:docMk/>
          <pc:sldMk cId="3585945515" sldId="2147196472"/>
        </pc:sldMkLst>
        <pc:picChg chg="del">
          <ac:chgData name="Alina Olsen" userId="2767c37f-a6e9-488f-8571-0ca7da0f883a" providerId="ADAL" clId="{8D6F2C53-58A7-4E49-A5D7-A1792DE47B6C}" dt="2022-11-07T16:32:59.766" v="484" actId="478"/>
          <ac:picMkLst>
            <pc:docMk/>
            <pc:sldMk cId="3585945515" sldId="2147196472"/>
            <ac:picMk id="3" creationId="{14A6A4A2-8DA7-09F5-62D7-BFF0690A17AD}"/>
          </ac:picMkLst>
        </pc:picChg>
        <pc:picChg chg="del">
          <ac:chgData name="Alina Olsen" userId="2767c37f-a6e9-488f-8571-0ca7da0f883a" providerId="ADAL" clId="{8D6F2C53-58A7-4E49-A5D7-A1792DE47B6C}" dt="2022-11-07T16:32:32.271" v="476" actId="478"/>
          <ac:picMkLst>
            <pc:docMk/>
            <pc:sldMk cId="3585945515" sldId="2147196472"/>
            <ac:picMk id="4" creationId="{79C6B6D2-C87B-4B22-AD1F-BF2E2B8C2F53}"/>
          </ac:picMkLst>
        </pc:picChg>
        <pc:picChg chg="add del mod">
          <ac:chgData name="Alina Olsen" userId="2767c37f-a6e9-488f-8571-0ca7da0f883a" providerId="ADAL" clId="{8D6F2C53-58A7-4E49-A5D7-A1792DE47B6C}" dt="2022-11-07T16:33:29.842" v="490" actId="14100"/>
          <ac:picMkLst>
            <pc:docMk/>
            <pc:sldMk cId="3585945515" sldId="2147196472"/>
            <ac:picMk id="4098" creationId="{C9C44711-BFAA-D2F6-EFAA-CD2EA1CD172E}"/>
          </ac:picMkLst>
        </pc:picChg>
        <pc:picChg chg="add mod">
          <ac:chgData name="Alina Olsen" userId="2767c37f-a6e9-488f-8571-0ca7da0f883a" providerId="ADAL" clId="{8D6F2C53-58A7-4E49-A5D7-A1792DE47B6C}" dt="2022-11-07T16:33:33.544" v="491" actId="14100"/>
          <ac:picMkLst>
            <pc:docMk/>
            <pc:sldMk cId="3585945515" sldId="2147196472"/>
            <ac:picMk id="4100" creationId="{42151DEA-30B2-164C-6BA1-3A2A755B4533}"/>
          </ac:picMkLst>
        </pc:picChg>
      </pc:sldChg>
      <pc:sldChg chg="addSp delSp modSp mod">
        <pc:chgData name="Alina Olsen" userId="2767c37f-a6e9-488f-8571-0ca7da0f883a" providerId="ADAL" clId="{8D6F2C53-58A7-4E49-A5D7-A1792DE47B6C}" dt="2022-11-07T16:37:25.382" v="537" actId="1076"/>
        <pc:sldMkLst>
          <pc:docMk/>
          <pc:sldMk cId="1573543321" sldId="2147196473"/>
        </pc:sldMkLst>
        <pc:spChg chg="mod">
          <ac:chgData name="Alina Olsen" userId="2767c37f-a6e9-488f-8571-0ca7da0f883a" providerId="ADAL" clId="{8D6F2C53-58A7-4E49-A5D7-A1792DE47B6C}" dt="2022-11-07T16:34:11.949" v="500" actId="20577"/>
          <ac:spMkLst>
            <pc:docMk/>
            <pc:sldMk cId="1573543321" sldId="2147196473"/>
            <ac:spMk id="48" creationId="{613D342B-1AD2-4BBE-B54F-45A970B3118D}"/>
          </ac:spMkLst>
        </pc:spChg>
        <pc:picChg chg="del">
          <ac:chgData name="Alina Olsen" userId="2767c37f-a6e9-488f-8571-0ca7da0f883a" providerId="ADAL" clId="{8D6F2C53-58A7-4E49-A5D7-A1792DE47B6C}" dt="2022-11-07T16:34:03.362" v="492" actId="478"/>
          <ac:picMkLst>
            <pc:docMk/>
            <pc:sldMk cId="1573543321" sldId="2147196473"/>
            <ac:picMk id="4" creationId="{4FC7FA8B-C1A9-210A-B67B-2F88687875E8}"/>
          </ac:picMkLst>
        </pc:picChg>
        <pc:picChg chg="del">
          <ac:chgData name="Alina Olsen" userId="2767c37f-a6e9-488f-8571-0ca7da0f883a" providerId="ADAL" clId="{8D6F2C53-58A7-4E49-A5D7-A1792DE47B6C}" dt="2022-11-07T16:34:04.300" v="493" actId="478"/>
          <ac:picMkLst>
            <pc:docMk/>
            <pc:sldMk cId="1573543321" sldId="2147196473"/>
            <ac:picMk id="9" creationId="{9AC1A4A0-B318-35AE-6430-D05B38032B1F}"/>
          </ac:picMkLst>
        </pc:picChg>
        <pc:picChg chg="del">
          <ac:chgData name="Alina Olsen" userId="2767c37f-a6e9-488f-8571-0ca7da0f883a" providerId="ADAL" clId="{8D6F2C53-58A7-4E49-A5D7-A1792DE47B6C}" dt="2022-11-07T16:34:04.994" v="494" actId="478"/>
          <ac:picMkLst>
            <pc:docMk/>
            <pc:sldMk cId="1573543321" sldId="2147196473"/>
            <ac:picMk id="12" creationId="{4C0983D3-77CB-DF49-244E-C17A35E22CD3}"/>
          </ac:picMkLst>
        </pc:picChg>
        <pc:picChg chg="del">
          <ac:chgData name="Alina Olsen" userId="2767c37f-a6e9-488f-8571-0ca7da0f883a" providerId="ADAL" clId="{8D6F2C53-58A7-4E49-A5D7-A1792DE47B6C}" dt="2022-11-07T16:34:05.685" v="495" actId="478"/>
          <ac:picMkLst>
            <pc:docMk/>
            <pc:sldMk cId="1573543321" sldId="2147196473"/>
            <ac:picMk id="16" creationId="{F9C636A7-B756-D1D9-BAEF-F6553E3C846A}"/>
          </ac:picMkLst>
        </pc:picChg>
        <pc:picChg chg="del">
          <ac:chgData name="Alina Olsen" userId="2767c37f-a6e9-488f-8571-0ca7da0f883a" providerId="ADAL" clId="{8D6F2C53-58A7-4E49-A5D7-A1792DE47B6C}" dt="2022-11-07T16:34:06.405" v="496" actId="478"/>
          <ac:picMkLst>
            <pc:docMk/>
            <pc:sldMk cId="1573543321" sldId="2147196473"/>
            <ac:picMk id="18" creationId="{90EB7B1F-BD5D-8C22-B7F7-96610D595A61}"/>
          </ac:picMkLst>
        </pc:picChg>
        <pc:picChg chg="add mod">
          <ac:chgData name="Alina Olsen" userId="2767c37f-a6e9-488f-8571-0ca7da0f883a" providerId="ADAL" clId="{8D6F2C53-58A7-4E49-A5D7-A1792DE47B6C}" dt="2022-11-07T16:37:25.382" v="537" actId="1076"/>
          <ac:picMkLst>
            <pc:docMk/>
            <pc:sldMk cId="1573543321" sldId="2147196473"/>
            <ac:picMk id="5122" creationId="{7BCAAE08-60F9-F513-15F7-963D8D333E25}"/>
          </ac:picMkLst>
        </pc:picChg>
        <pc:picChg chg="add mod">
          <ac:chgData name="Alina Olsen" userId="2767c37f-a6e9-488f-8571-0ca7da0f883a" providerId="ADAL" clId="{8D6F2C53-58A7-4E49-A5D7-A1792DE47B6C}" dt="2022-11-07T16:37:22.781" v="536" actId="1076"/>
          <ac:picMkLst>
            <pc:docMk/>
            <pc:sldMk cId="1573543321" sldId="2147196473"/>
            <ac:picMk id="5124" creationId="{546E8344-D9DD-227C-F0BE-9A3F6491BF4A}"/>
          </ac:picMkLst>
        </pc:picChg>
        <pc:picChg chg="add mod">
          <ac:chgData name="Alina Olsen" userId="2767c37f-a6e9-488f-8571-0ca7da0f883a" providerId="ADAL" clId="{8D6F2C53-58A7-4E49-A5D7-A1792DE47B6C}" dt="2022-11-07T16:37:19.920" v="535" actId="1076"/>
          <ac:picMkLst>
            <pc:docMk/>
            <pc:sldMk cId="1573543321" sldId="2147196473"/>
            <ac:picMk id="5126" creationId="{0D1B0FDE-9EC2-41F9-AAAE-162C591CD354}"/>
          </ac:picMkLst>
        </pc:picChg>
        <pc:picChg chg="add mod">
          <ac:chgData name="Alina Olsen" userId="2767c37f-a6e9-488f-8571-0ca7da0f883a" providerId="ADAL" clId="{8D6F2C53-58A7-4E49-A5D7-A1792DE47B6C}" dt="2022-11-07T16:37:16.640" v="534" actId="14100"/>
          <ac:picMkLst>
            <pc:docMk/>
            <pc:sldMk cId="1573543321" sldId="2147196473"/>
            <ac:picMk id="5128" creationId="{0A359C71-D48B-90EE-B059-D6BE6AE15F44}"/>
          </ac:picMkLst>
        </pc:picChg>
      </pc:sldChg>
      <pc:sldChg chg="addSp delSp modSp mod">
        <pc:chgData name="Alina Olsen" userId="2767c37f-a6e9-488f-8571-0ca7da0f883a" providerId="ADAL" clId="{8D6F2C53-58A7-4E49-A5D7-A1792DE47B6C}" dt="2022-11-07T16:39:46.410" v="542" actId="14100"/>
        <pc:sldMkLst>
          <pc:docMk/>
          <pc:sldMk cId="3213074348" sldId="2147196474"/>
        </pc:sldMkLst>
        <pc:picChg chg="add mod">
          <ac:chgData name="Alina Olsen" userId="2767c37f-a6e9-488f-8571-0ca7da0f883a" providerId="ADAL" clId="{8D6F2C53-58A7-4E49-A5D7-A1792DE47B6C}" dt="2022-11-07T16:39:46.410" v="542" actId="14100"/>
          <ac:picMkLst>
            <pc:docMk/>
            <pc:sldMk cId="3213074348" sldId="2147196474"/>
            <ac:picMk id="4" creationId="{61910921-F82C-4846-1D5E-F1D305861C0A}"/>
          </ac:picMkLst>
        </pc:picChg>
        <pc:picChg chg="del">
          <ac:chgData name="Alina Olsen" userId="2767c37f-a6e9-488f-8571-0ca7da0f883a" providerId="ADAL" clId="{8D6F2C53-58A7-4E49-A5D7-A1792DE47B6C}" dt="2022-11-07T16:39:36.037" v="538" actId="478"/>
          <ac:picMkLst>
            <pc:docMk/>
            <pc:sldMk cId="3213074348" sldId="2147196474"/>
            <ac:picMk id="5" creationId="{09B855CF-EE96-3F7A-C33C-9F048D30D820}"/>
          </ac:picMkLst>
        </pc:picChg>
      </pc:sldChg>
      <pc:sldChg chg="addSp delSp modSp mod">
        <pc:chgData name="Alina Olsen" userId="2767c37f-a6e9-488f-8571-0ca7da0f883a" providerId="ADAL" clId="{8D6F2C53-58A7-4E49-A5D7-A1792DE47B6C}" dt="2022-11-07T16:17:16.126" v="437" actId="14100"/>
        <pc:sldMkLst>
          <pc:docMk/>
          <pc:sldMk cId="1476773055" sldId="2147196475"/>
        </pc:sldMkLst>
        <pc:picChg chg="del">
          <ac:chgData name="Alina Olsen" userId="2767c37f-a6e9-488f-8571-0ca7da0f883a" providerId="ADAL" clId="{8D6F2C53-58A7-4E49-A5D7-A1792DE47B6C}" dt="2022-11-07T16:14:47.404" v="423" actId="478"/>
          <ac:picMkLst>
            <pc:docMk/>
            <pc:sldMk cId="1476773055" sldId="2147196475"/>
            <ac:picMk id="3" creationId="{2D8E5C79-B34F-3EE5-3459-BF0B0DBCD3E6}"/>
          </ac:picMkLst>
        </pc:picChg>
        <pc:picChg chg="add mod">
          <ac:chgData name="Alina Olsen" userId="2767c37f-a6e9-488f-8571-0ca7da0f883a" providerId="ADAL" clId="{8D6F2C53-58A7-4E49-A5D7-A1792DE47B6C}" dt="2022-11-07T16:12:38.153" v="417" actId="14100"/>
          <ac:picMkLst>
            <pc:docMk/>
            <pc:sldMk cId="1476773055" sldId="2147196475"/>
            <ac:picMk id="5" creationId="{D4562612-358A-0730-4CEC-2D7DE27F4134}"/>
          </ac:picMkLst>
        </pc:picChg>
        <pc:picChg chg="add mod">
          <ac:chgData name="Alina Olsen" userId="2767c37f-a6e9-488f-8571-0ca7da0f883a" providerId="ADAL" clId="{8D6F2C53-58A7-4E49-A5D7-A1792DE47B6C}" dt="2022-11-07T16:13:25.623" v="422" actId="14100"/>
          <ac:picMkLst>
            <pc:docMk/>
            <pc:sldMk cId="1476773055" sldId="2147196475"/>
            <ac:picMk id="9" creationId="{6CC8416A-DAC4-24D9-EE7E-F38B028CFBB1}"/>
          </ac:picMkLst>
        </pc:picChg>
        <pc:picChg chg="add mod">
          <ac:chgData name="Alina Olsen" userId="2767c37f-a6e9-488f-8571-0ca7da0f883a" providerId="ADAL" clId="{8D6F2C53-58A7-4E49-A5D7-A1792DE47B6C}" dt="2022-11-07T16:14:58.409" v="427" actId="14100"/>
          <ac:picMkLst>
            <pc:docMk/>
            <pc:sldMk cId="1476773055" sldId="2147196475"/>
            <ac:picMk id="15" creationId="{880A819B-C24C-6A66-BC62-086E09394E11}"/>
          </ac:picMkLst>
        </pc:picChg>
        <pc:picChg chg="add mod">
          <ac:chgData name="Alina Olsen" userId="2767c37f-a6e9-488f-8571-0ca7da0f883a" providerId="ADAL" clId="{8D6F2C53-58A7-4E49-A5D7-A1792DE47B6C}" dt="2022-11-07T16:16:01.476" v="432" actId="14100"/>
          <ac:picMkLst>
            <pc:docMk/>
            <pc:sldMk cId="1476773055" sldId="2147196475"/>
            <ac:picMk id="17" creationId="{F49E5769-5BAE-2E23-2DC6-24B5E483DD49}"/>
          </ac:picMkLst>
        </pc:picChg>
        <pc:picChg chg="del">
          <ac:chgData name="Alina Olsen" userId="2767c37f-a6e9-488f-8571-0ca7da0f883a" providerId="ADAL" clId="{8D6F2C53-58A7-4E49-A5D7-A1792DE47B6C}" dt="2022-11-07T16:12:19.102" v="411" actId="478"/>
          <ac:picMkLst>
            <pc:docMk/>
            <pc:sldMk cId="1476773055" sldId="2147196475"/>
            <ac:picMk id="19" creationId="{26CCA846-65C7-30F7-796C-87271CB0B9A6}"/>
          </ac:picMkLst>
        </pc:picChg>
        <pc:picChg chg="add mod">
          <ac:chgData name="Alina Olsen" userId="2767c37f-a6e9-488f-8571-0ca7da0f883a" providerId="ADAL" clId="{8D6F2C53-58A7-4E49-A5D7-A1792DE47B6C}" dt="2022-11-07T16:17:16.126" v="437" actId="14100"/>
          <ac:picMkLst>
            <pc:docMk/>
            <pc:sldMk cId="1476773055" sldId="2147196475"/>
            <ac:picMk id="20" creationId="{E1CAE122-5D83-FBEE-FC28-E33B68A4230A}"/>
          </ac:picMkLst>
        </pc:picChg>
        <pc:picChg chg="del">
          <ac:chgData name="Alina Olsen" userId="2767c37f-a6e9-488f-8571-0ca7da0f883a" providerId="ADAL" clId="{8D6F2C53-58A7-4E49-A5D7-A1792DE47B6C}" dt="2022-11-07T16:15:51.409" v="428" actId="478"/>
          <ac:picMkLst>
            <pc:docMk/>
            <pc:sldMk cId="1476773055" sldId="2147196475"/>
            <ac:picMk id="22" creationId="{A3D4FBED-ACAE-B015-3F9A-08C0A4A369CE}"/>
          </ac:picMkLst>
        </pc:picChg>
        <pc:picChg chg="del">
          <ac:chgData name="Alina Olsen" userId="2767c37f-a6e9-488f-8571-0ca7da0f883a" providerId="ADAL" clId="{8D6F2C53-58A7-4E49-A5D7-A1792DE47B6C}" dt="2022-11-07T16:17:05.764" v="433" actId="478"/>
          <ac:picMkLst>
            <pc:docMk/>
            <pc:sldMk cId="1476773055" sldId="2147196475"/>
            <ac:picMk id="29" creationId="{1715405A-41D5-61D8-4F35-45D6F76057FF}"/>
          </ac:picMkLst>
        </pc:picChg>
        <pc:picChg chg="del">
          <ac:chgData name="Alina Olsen" userId="2767c37f-a6e9-488f-8571-0ca7da0f883a" providerId="ADAL" clId="{8D6F2C53-58A7-4E49-A5D7-A1792DE47B6C}" dt="2022-11-07T16:13:15.146" v="418" actId="478"/>
          <ac:picMkLst>
            <pc:docMk/>
            <pc:sldMk cId="1476773055" sldId="2147196475"/>
            <ac:picMk id="35" creationId="{613BB172-9859-A747-9089-FD60E71FEEB1}"/>
          </ac:picMkLst>
        </pc:picChg>
      </pc:sldChg>
      <pc:sldChg chg="addSp delSp modSp mod">
        <pc:chgData name="Alina Olsen" userId="2767c37f-a6e9-488f-8571-0ca7da0f883a" providerId="ADAL" clId="{8D6F2C53-58A7-4E49-A5D7-A1792DE47B6C}" dt="2022-11-07T16:50:07.304" v="569" actId="14100"/>
        <pc:sldMkLst>
          <pc:docMk/>
          <pc:sldMk cId="1027841385" sldId="2147196478"/>
        </pc:sldMkLst>
        <pc:picChg chg="del">
          <ac:chgData name="Alina Olsen" userId="2767c37f-a6e9-488f-8571-0ca7da0f883a" providerId="ADAL" clId="{8D6F2C53-58A7-4E49-A5D7-A1792DE47B6C}" dt="2022-11-07T16:48:26.673" v="556" actId="478"/>
          <ac:picMkLst>
            <pc:docMk/>
            <pc:sldMk cId="1027841385" sldId="2147196478"/>
            <ac:picMk id="12" creationId="{F8A85F82-A309-B948-394A-FDF7ECCEACD6}"/>
          </ac:picMkLst>
        </pc:picChg>
        <pc:picChg chg="del">
          <ac:chgData name="Alina Olsen" userId="2767c37f-a6e9-488f-8571-0ca7da0f883a" providerId="ADAL" clId="{8D6F2C53-58A7-4E49-A5D7-A1792DE47B6C}" dt="2022-11-07T16:47:09.813" v="543" actId="478"/>
          <ac:picMkLst>
            <pc:docMk/>
            <pc:sldMk cId="1027841385" sldId="2147196478"/>
            <ac:picMk id="5122" creationId="{7756ADE4-A375-27B9-9C17-84255E2F94D5}"/>
          </ac:picMkLst>
        </pc:picChg>
        <pc:picChg chg="del">
          <ac:chgData name="Alina Olsen" userId="2767c37f-a6e9-488f-8571-0ca7da0f883a" providerId="ADAL" clId="{8D6F2C53-58A7-4E49-A5D7-A1792DE47B6C}" dt="2022-11-07T16:47:47.787" v="549" actId="478"/>
          <ac:picMkLst>
            <pc:docMk/>
            <pc:sldMk cId="1027841385" sldId="2147196478"/>
            <ac:picMk id="5124" creationId="{8BCD7246-84A4-C385-D0E6-465C83FB322F}"/>
          </ac:picMkLst>
        </pc:picChg>
        <pc:picChg chg="del">
          <ac:chgData name="Alina Olsen" userId="2767c37f-a6e9-488f-8571-0ca7da0f883a" providerId="ADAL" clId="{8D6F2C53-58A7-4E49-A5D7-A1792DE47B6C}" dt="2022-11-07T16:49:49.687" v="564" actId="478"/>
          <ac:picMkLst>
            <pc:docMk/>
            <pc:sldMk cId="1027841385" sldId="2147196478"/>
            <ac:picMk id="5130" creationId="{B2E8DB73-DC4D-33A6-7581-B5CD0F62E46A}"/>
          </ac:picMkLst>
        </pc:picChg>
        <pc:picChg chg="add mod">
          <ac:chgData name="Alina Olsen" userId="2767c37f-a6e9-488f-8571-0ca7da0f883a" providerId="ADAL" clId="{8D6F2C53-58A7-4E49-A5D7-A1792DE47B6C}" dt="2022-11-07T16:47:29.767" v="548" actId="14100"/>
          <ac:picMkLst>
            <pc:docMk/>
            <pc:sldMk cId="1027841385" sldId="2147196478"/>
            <ac:picMk id="6146" creationId="{0AE83361-EAFC-BD07-429E-506BD7B7E0FC}"/>
          </ac:picMkLst>
        </pc:picChg>
        <pc:picChg chg="add mod">
          <ac:chgData name="Alina Olsen" userId="2767c37f-a6e9-488f-8571-0ca7da0f883a" providerId="ADAL" clId="{8D6F2C53-58A7-4E49-A5D7-A1792DE47B6C}" dt="2022-11-07T16:48:13.555" v="555" actId="14100"/>
          <ac:picMkLst>
            <pc:docMk/>
            <pc:sldMk cId="1027841385" sldId="2147196478"/>
            <ac:picMk id="6148" creationId="{2703432E-B2A3-8CCE-E6E8-38C47AC7C950}"/>
          </ac:picMkLst>
        </pc:picChg>
        <pc:picChg chg="add mod">
          <ac:chgData name="Alina Olsen" userId="2767c37f-a6e9-488f-8571-0ca7da0f883a" providerId="ADAL" clId="{8D6F2C53-58A7-4E49-A5D7-A1792DE47B6C}" dt="2022-11-07T16:48:56.232" v="563" actId="14100"/>
          <ac:picMkLst>
            <pc:docMk/>
            <pc:sldMk cId="1027841385" sldId="2147196478"/>
            <ac:picMk id="6150" creationId="{4E7F3542-A068-0253-4BDC-77BA88D83900}"/>
          </ac:picMkLst>
        </pc:picChg>
        <pc:picChg chg="add mod">
          <ac:chgData name="Alina Olsen" userId="2767c37f-a6e9-488f-8571-0ca7da0f883a" providerId="ADAL" clId="{8D6F2C53-58A7-4E49-A5D7-A1792DE47B6C}" dt="2022-11-07T16:50:07.304" v="569" actId="14100"/>
          <ac:picMkLst>
            <pc:docMk/>
            <pc:sldMk cId="1027841385" sldId="2147196478"/>
            <ac:picMk id="6152" creationId="{7B2CDA9D-026A-0D91-9279-061964EC715A}"/>
          </ac:picMkLst>
        </pc:picChg>
      </pc:sldChg>
      <pc:sldChg chg="addSp delSp modSp del mod">
        <pc:chgData name="Alina Olsen" userId="2767c37f-a6e9-488f-8571-0ca7da0f883a" providerId="ADAL" clId="{8D6F2C53-58A7-4E49-A5D7-A1792DE47B6C}" dt="2022-11-07T15:44:55.916" v="357" actId="2696"/>
        <pc:sldMkLst>
          <pc:docMk/>
          <pc:sldMk cId="2817557315" sldId="2147196479"/>
        </pc:sldMkLst>
        <pc:picChg chg="add mod">
          <ac:chgData name="Alina Olsen" userId="2767c37f-a6e9-488f-8571-0ca7da0f883a" providerId="ADAL" clId="{8D6F2C53-58A7-4E49-A5D7-A1792DE47B6C}" dt="2022-11-07T15:42:05.058" v="318" actId="14100"/>
          <ac:picMkLst>
            <pc:docMk/>
            <pc:sldMk cId="2817557315" sldId="2147196479"/>
            <ac:picMk id="3" creationId="{354CB706-36B1-7B7E-72DB-DE9467B5EF88}"/>
          </ac:picMkLst>
        </pc:picChg>
        <pc:picChg chg="del">
          <ac:chgData name="Alina Olsen" userId="2767c37f-a6e9-488f-8571-0ca7da0f883a" providerId="ADAL" clId="{8D6F2C53-58A7-4E49-A5D7-A1792DE47B6C}" dt="2022-11-07T15:34:53.942" v="279" actId="478"/>
          <ac:picMkLst>
            <pc:docMk/>
            <pc:sldMk cId="2817557315" sldId="2147196479"/>
            <ac:picMk id="5" creationId="{28EFBBB6-066A-9A0B-31D5-393FEB87E1F7}"/>
          </ac:picMkLst>
        </pc:picChg>
        <pc:picChg chg="add mod">
          <ac:chgData name="Alina Olsen" userId="2767c37f-a6e9-488f-8571-0ca7da0f883a" providerId="ADAL" clId="{8D6F2C53-58A7-4E49-A5D7-A1792DE47B6C}" dt="2022-11-07T15:36:31.221" v="289" actId="14100"/>
          <ac:picMkLst>
            <pc:docMk/>
            <pc:sldMk cId="2817557315" sldId="2147196479"/>
            <ac:picMk id="6" creationId="{371E04DA-4F83-B48C-79B3-F06D5BD8A66F}"/>
          </ac:picMkLst>
        </pc:picChg>
        <pc:picChg chg="del">
          <ac:chgData name="Alina Olsen" userId="2767c37f-a6e9-488f-8571-0ca7da0f883a" providerId="ADAL" clId="{8D6F2C53-58A7-4E49-A5D7-A1792DE47B6C}" dt="2022-11-07T15:34:55.646" v="281" actId="478"/>
          <ac:picMkLst>
            <pc:docMk/>
            <pc:sldMk cId="2817557315" sldId="2147196479"/>
            <ac:picMk id="7" creationId="{A43A419B-9388-2A88-1EA8-3F7E076BA896}"/>
          </ac:picMkLst>
        </pc:picChg>
        <pc:picChg chg="del">
          <ac:chgData name="Alina Olsen" userId="2767c37f-a6e9-488f-8571-0ca7da0f883a" providerId="ADAL" clId="{8D6F2C53-58A7-4E49-A5D7-A1792DE47B6C}" dt="2022-11-07T15:34:56.625" v="282" actId="478"/>
          <ac:picMkLst>
            <pc:docMk/>
            <pc:sldMk cId="2817557315" sldId="2147196479"/>
            <ac:picMk id="9" creationId="{015410ED-EF57-CF4B-433B-C271BAF87901}"/>
          </ac:picMkLst>
        </pc:picChg>
        <pc:picChg chg="add mod">
          <ac:chgData name="Alina Olsen" userId="2767c37f-a6e9-488f-8571-0ca7da0f883a" providerId="ADAL" clId="{8D6F2C53-58A7-4E49-A5D7-A1792DE47B6C}" dt="2022-11-07T15:38:21.991" v="302" actId="14100"/>
          <ac:picMkLst>
            <pc:docMk/>
            <pc:sldMk cId="2817557315" sldId="2147196479"/>
            <ac:picMk id="10" creationId="{4DACE1ED-5CB9-E983-518B-373573F397DC}"/>
          </ac:picMkLst>
        </pc:picChg>
        <pc:picChg chg="del">
          <ac:chgData name="Alina Olsen" userId="2767c37f-a6e9-488f-8571-0ca7da0f883a" providerId="ADAL" clId="{8D6F2C53-58A7-4E49-A5D7-A1792DE47B6C}" dt="2022-11-07T15:34:55.108" v="280" actId="478"/>
          <ac:picMkLst>
            <pc:docMk/>
            <pc:sldMk cId="2817557315" sldId="2147196479"/>
            <ac:picMk id="11" creationId="{80DBF732-954E-A474-10C2-5388207AFCD5}"/>
          </ac:picMkLst>
        </pc:picChg>
        <pc:picChg chg="add mod">
          <ac:chgData name="Alina Olsen" userId="2767c37f-a6e9-488f-8571-0ca7da0f883a" providerId="ADAL" clId="{8D6F2C53-58A7-4E49-A5D7-A1792DE47B6C}" dt="2022-11-07T15:38:11.773" v="299" actId="1076"/>
          <ac:picMkLst>
            <pc:docMk/>
            <pc:sldMk cId="2817557315" sldId="2147196479"/>
            <ac:picMk id="13" creationId="{054BFD47-DED7-6B24-46A0-1D3B2C71B350}"/>
          </ac:picMkLst>
        </pc:picChg>
        <pc:cxnChg chg="add mod">
          <ac:chgData name="Alina Olsen" userId="2767c37f-a6e9-488f-8571-0ca7da0f883a" providerId="ADAL" clId="{8D6F2C53-58A7-4E49-A5D7-A1792DE47B6C}" dt="2022-11-07T15:41:52.469" v="317"/>
          <ac:cxnSpMkLst>
            <pc:docMk/>
            <pc:sldMk cId="2817557315" sldId="2147196479"/>
            <ac:cxnSpMk id="14" creationId="{8B37D4A1-2631-B960-91E7-75A99A00FB76}"/>
          </ac:cxnSpMkLst>
        </pc:cxnChg>
      </pc:sldChg>
      <pc:sldChg chg="addSp delSp modSp mod">
        <pc:chgData name="Alina Olsen" userId="2767c37f-a6e9-488f-8571-0ca7da0f883a" providerId="ADAL" clId="{8D6F2C53-58A7-4E49-A5D7-A1792DE47B6C}" dt="2022-11-07T17:00:16.040" v="627" actId="478"/>
        <pc:sldMkLst>
          <pc:docMk/>
          <pc:sldMk cId="4185412628" sldId="2147196480"/>
        </pc:sldMkLst>
        <pc:spChg chg="mod">
          <ac:chgData name="Alina Olsen" userId="2767c37f-a6e9-488f-8571-0ca7da0f883a" providerId="ADAL" clId="{8D6F2C53-58A7-4E49-A5D7-A1792DE47B6C}" dt="2022-11-07T16:57:23.971" v="592" actId="20577"/>
          <ac:spMkLst>
            <pc:docMk/>
            <pc:sldMk cId="4185412628" sldId="2147196480"/>
            <ac:spMk id="2" creationId="{13AA2EB8-FEDE-42A7-ACE5-476A804CFB97}"/>
          </ac:spMkLst>
        </pc:spChg>
        <pc:spChg chg="del mod">
          <ac:chgData name="Alina Olsen" userId="2767c37f-a6e9-488f-8571-0ca7da0f883a" providerId="ADAL" clId="{8D6F2C53-58A7-4E49-A5D7-A1792DE47B6C}" dt="2022-11-07T17:00:16.040" v="627" actId="478"/>
          <ac:spMkLst>
            <pc:docMk/>
            <pc:sldMk cId="4185412628" sldId="2147196480"/>
            <ac:spMk id="3" creationId="{8E7DBE15-C657-ED12-8E3F-738C7B7F1B28}"/>
          </ac:spMkLst>
        </pc:spChg>
        <pc:spChg chg="del">
          <ac:chgData name="Alina Olsen" userId="2767c37f-a6e9-488f-8571-0ca7da0f883a" providerId="ADAL" clId="{8D6F2C53-58A7-4E49-A5D7-A1792DE47B6C}" dt="2022-11-07T16:50:25.659" v="573" actId="478"/>
          <ac:spMkLst>
            <pc:docMk/>
            <pc:sldMk cId="4185412628" sldId="2147196480"/>
            <ac:spMk id="4" creationId="{90CE4CE4-A16F-D19C-47B7-C25C08309417}"/>
          </ac:spMkLst>
        </pc:spChg>
        <pc:spChg chg="del">
          <ac:chgData name="Alina Olsen" userId="2767c37f-a6e9-488f-8571-0ca7da0f883a" providerId="ADAL" clId="{8D6F2C53-58A7-4E49-A5D7-A1792DE47B6C}" dt="2022-11-07T16:50:27.975" v="576" actId="478"/>
          <ac:spMkLst>
            <pc:docMk/>
            <pc:sldMk cId="4185412628" sldId="2147196480"/>
            <ac:spMk id="7" creationId="{726364DF-FD7F-FCD9-2653-55EE55D2AAAF}"/>
          </ac:spMkLst>
        </pc:spChg>
        <pc:spChg chg="del">
          <ac:chgData name="Alina Olsen" userId="2767c37f-a6e9-488f-8571-0ca7da0f883a" providerId="ADAL" clId="{8D6F2C53-58A7-4E49-A5D7-A1792DE47B6C}" dt="2022-11-07T16:50:30.113" v="578" actId="478"/>
          <ac:spMkLst>
            <pc:docMk/>
            <pc:sldMk cId="4185412628" sldId="2147196480"/>
            <ac:spMk id="9" creationId="{B31C9ADD-6BA1-4E6A-131C-34F8F926341B}"/>
          </ac:spMkLst>
        </pc:spChg>
        <pc:spChg chg="add del">
          <ac:chgData name="Alina Olsen" userId="2767c37f-a6e9-488f-8571-0ca7da0f883a" providerId="ADAL" clId="{8D6F2C53-58A7-4E49-A5D7-A1792DE47B6C}" dt="2022-11-07T16:58:03.179" v="599" actId="478"/>
          <ac:spMkLst>
            <pc:docMk/>
            <pc:sldMk cId="4185412628" sldId="2147196480"/>
            <ac:spMk id="12" creationId="{639C46C4-DE91-E8C7-E1C6-0AA69713651B}"/>
          </ac:spMkLst>
        </pc:spChg>
        <pc:picChg chg="add mod">
          <ac:chgData name="Alina Olsen" userId="2767c37f-a6e9-488f-8571-0ca7da0f883a" providerId="ADAL" clId="{8D6F2C53-58A7-4E49-A5D7-A1792DE47B6C}" dt="2022-11-07T17:00:08.307" v="625" actId="1076"/>
          <ac:picMkLst>
            <pc:docMk/>
            <pc:sldMk cId="4185412628" sldId="2147196480"/>
            <ac:picMk id="5" creationId="{9CB35FEA-F3E3-FE4D-6E53-0060E7562A14}"/>
          </ac:picMkLst>
        </pc:picChg>
        <pc:picChg chg="add mod">
          <ac:chgData name="Alina Olsen" userId="2767c37f-a6e9-488f-8571-0ca7da0f883a" providerId="ADAL" clId="{8D6F2C53-58A7-4E49-A5D7-A1792DE47B6C}" dt="2022-11-07T17:00:06.135" v="624" actId="1076"/>
          <ac:picMkLst>
            <pc:docMk/>
            <pc:sldMk cId="4185412628" sldId="2147196480"/>
            <ac:picMk id="6" creationId="{ADEB2635-80B8-A6BC-D5D6-3E2BFEF305A2}"/>
          </ac:picMkLst>
        </pc:picChg>
        <pc:picChg chg="add mod">
          <ac:chgData name="Alina Olsen" userId="2767c37f-a6e9-488f-8571-0ca7da0f883a" providerId="ADAL" clId="{8D6F2C53-58A7-4E49-A5D7-A1792DE47B6C}" dt="2022-11-07T17:00:04.017" v="623" actId="1076"/>
          <ac:picMkLst>
            <pc:docMk/>
            <pc:sldMk cId="4185412628" sldId="2147196480"/>
            <ac:picMk id="8" creationId="{E096D4A2-657E-C57C-DDED-A50749AB8271}"/>
          </ac:picMkLst>
        </pc:picChg>
        <pc:picChg chg="add mod">
          <ac:chgData name="Alina Olsen" userId="2767c37f-a6e9-488f-8571-0ca7da0f883a" providerId="ADAL" clId="{8D6F2C53-58A7-4E49-A5D7-A1792DE47B6C}" dt="2022-11-07T17:00:12.009" v="626" actId="1076"/>
          <ac:picMkLst>
            <pc:docMk/>
            <pc:sldMk cId="4185412628" sldId="2147196480"/>
            <ac:picMk id="7170" creationId="{629CE162-A40C-E866-48BB-31BD6DEA74DD}"/>
          </ac:picMkLst>
        </pc:picChg>
        <pc:picChg chg="del mod">
          <ac:chgData name="Alina Olsen" userId="2767c37f-a6e9-488f-8571-0ca7da0f883a" providerId="ADAL" clId="{8D6F2C53-58A7-4E49-A5D7-A1792DE47B6C}" dt="2022-11-07T16:50:24.275" v="572" actId="478"/>
          <ac:picMkLst>
            <pc:docMk/>
            <pc:sldMk cId="4185412628" sldId="2147196480"/>
            <ac:picMk id="7172" creationId="{84DBB207-B5AC-A908-B060-380EC6ABEAE1}"/>
          </ac:picMkLst>
        </pc:picChg>
        <pc:picChg chg="del">
          <ac:chgData name="Alina Olsen" userId="2767c37f-a6e9-488f-8571-0ca7da0f883a" providerId="ADAL" clId="{8D6F2C53-58A7-4E49-A5D7-A1792DE47B6C}" dt="2022-11-07T16:50:26.262" v="574" actId="478"/>
          <ac:picMkLst>
            <pc:docMk/>
            <pc:sldMk cId="4185412628" sldId="2147196480"/>
            <ac:picMk id="7174" creationId="{BD0DC6D2-4A2C-1417-08D4-6006E0274813}"/>
          </ac:picMkLst>
        </pc:picChg>
        <pc:picChg chg="del">
          <ac:chgData name="Alina Olsen" userId="2767c37f-a6e9-488f-8571-0ca7da0f883a" providerId="ADAL" clId="{8D6F2C53-58A7-4E49-A5D7-A1792DE47B6C}" dt="2022-11-07T16:50:27.115" v="575" actId="478"/>
          <ac:picMkLst>
            <pc:docMk/>
            <pc:sldMk cId="4185412628" sldId="2147196480"/>
            <ac:picMk id="7176" creationId="{781782AA-CD57-D4B3-B054-5E3CEF01EDB3}"/>
          </ac:picMkLst>
        </pc:picChg>
        <pc:picChg chg="del">
          <ac:chgData name="Alina Olsen" userId="2767c37f-a6e9-488f-8571-0ca7da0f883a" providerId="ADAL" clId="{8D6F2C53-58A7-4E49-A5D7-A1792DE47B6C}" dt="2022-11-07T16:50:28.744" v="577" actId="478"/>
          <ac:picMkLst>
            <pc:docMk/>
            <pc:sldMk cId="4185412628" sldId="2147196480"/>
            <ac:picMk id="7178" creationId="{8D8592C2-F7A9-B3AB-3F86-0536CC1D8D24}"/>
          </ac:picMkLst>
        </pc:picChg>
        <pc:picChg chg="add del">
          <ac:chgData name="Alina Olsen" userId="2767c37f-a6e9-488f-8571-0ca7da0f883a" providerId="ADAL" clId="{8D6F2C53-58A7-4E49-A5D7-A1792DE47B6C}" dt="2022-11-07T16:58:02.289" v="598" actId="478"/>
          <ac:picMkLst>
            <pc:docMk/>
            <pc:sldMk cId="4185412628" sldId="2147196480"/>
            <ac:picMk id="7180" creationId="{102B1187-9AA2-090A-8D45-9CDDFCFC1B4A}"/>
          </ac:picMkLst>
        </pc:picChg>
      </pc:sldChg>
      <pc:sldChg chg="del">
        <pc:chgData name="Alina Olsen" userId="2767c37f-a6e9-488f-8571-0ca7da0f883a" providerId="ADAL" clId="{8D6F2C53-58A7-4E49-A5D7-A1792DE47B6C}" dt="2022-11-07T16:55:05.281" v="583" actId="2696"/>
        <pc:sldMkLst>
          <pc:docMk/>
          <pc:sldMk cId="1344576295" sldId="2147196481"/>
        </pc:sldMkLst>
      </pc:sldChg>
      <pc:sldChg chg="addSp delSp modSp add del mod">
        <pc:chgData name="Alina Olsen" userId="2767c37f-a6e9-488f-8571-0ca7da0f883a" providerId="ADAL" clId="{8D6F2C53-58A7-4E49-A5D7-A1792DE47B6C}" dt="2022-11-07T15:44:59.985" v="358" actId="2696"/>
        <pc:sldMkLst>
          <pc:docMk/>
          <pc:sldMk cId="1183778182" sldId="2147196482"/>
        </pc:sldMkLst>
        <pc:picChg chg="add mod">
          <ac:chgData name="Alina Olsen" userId="2767c37f-a6e9-488f-8571-0ca7da0f883a" providerId="ADAL" clId="{8D6F2C53-58A7-4E49-A5D7-A1792DE47B6C}" dt="2022-11-07T15:41:08.977" v="316" actId="1076"/>
          <ac:picMkLst>
            <pc:docMk/>
            <pc:sldMk cId="1183778182" sldId="2147196482"/>
            <ac:picMk id="3" creationId="{399FFC92-CACE-97DA-17C9-53ECBA348435}"/>
          </ac:picMkLst>
        </pc:picChg>
        <pc:picChg chg="mod">
          <ac:chgData name="Alina Olsen" userId="2767c37f-a6e9-488f-8571-0ca7da0f883a" providerId="ADAL" clId="{8D6F2C53-58A7-4E49-A5D7-A1792DE47B6C}" dt="2022-11-07T15:40:55.179" v="313" actId="1076"/>
          <ac:picMkLst>
            <pc:docMk/>
            <pc:sldMk cId="1183778182" sldId="2147196482"/>
            <ac:picMk id="5" creationId="{28EFBBB6-066A-9A0B-31D5-393FEB87E1F7}"/>
          </ac:picMkLst>
        </pc:picChg>
        <pc:picChg chg="del">
          <ac:chgData name="Alina Olsen" userId="2767c37f-a6e9-488f-8571-0ca7da0f883a" providerId="ADAL" clId="{8D6F2C53-58A7-4E49-A5D7-A1792DE47B6C}" dt="2022-11-07T15:39:27.330" v="304" actId="478"/>
          <ac:picMkLst>
            <pc:docMk/>
            <pc:sldMk cId="1183778182" sldId="2147196482"/>
            <ac:picMk id="7" creationId="{A43A419B-9388-2A88-1EA8-3F7E076BA896}"/>
          </ac:picMkLst>
        </pc:picChg>
        <pc:picChg chg="del">
          <ac:chgData name="Alina Olsen" userId="2767c37f-a6e9-488f-8571-0ca7da0f883a" providerId="ADAL" clId="{8D6F2C53-58A7-4E49-A5D7-A1792DE47B6C}" dt="2022-11-07T15:39:28.116" v="305" actId="478"/>
          <ac:picMkLst>
            <pc:docMk/>
            <pc:sldMk cId="1183778182" sldId="2147196482"/>
            <ac:picMk id="9" creationId="{015410ED-EF57-CF4B-433B-C271BAF87901}"/>
          </ac:picMkLst>
        </pc:picChg>
        <pc:picChg chg="del">
          <ac:chgData name="Alina Olsen" userId="2767c37f-a6e9-488f-8571-0ca7da0f883a" providerId="ADAL" clId="{8D6F2C53-58A7-4E49-A5D7-A1792DE47B6C}" dt="2022-11-07T15:39:22.654" v="303" actId="478"/>
          <ac:picMkLst>
            <pc:docMk/>
            <pc:sldMk cId="1183778182" sldId="2147196482"/>
            <ac:picMk id="11" creationId="{80DBF732-954E-A474-10C2-5388207AFCD5}"/>
          </ac:picMkLst>
        </pc:picChg>
      </pc:sldChg>
      <pc:sldChg chg="addSp delSp modSp add mod">
        <pc:chgData name="Alina Olsen" userId="2767c37f-a6e9-488f-8571-0ca7da0f883a" providerId="ADAL" clId="{8D6F2C53-58A7-4E49-A5D7-A1792DE47B6C}" dt="2022-11-07T15:44:50.836" v="356" actId="1076"/>
        <pc:sldMkLst>
          <pc:docMk/>
          <pc:sldMk cId="2840472439" sldId="2147196483"/>
        </pc:sldMkLst>
        <pc:picChg chg="add mod">
          <ac:chgData name="Alina Olsen" userId="2767c37f-a6e9-488f-8571-0ca7da0f883a" providerId="ADAL" clId="{8D6F2C53-58A7-4E49-A5D7-A1792DE47B6C}" dt="2022-11-07T15:42:30.735" v="323" actId="14100"/>
          <ac:picMkLst>
            <pc:docMk/>
            <pc:sldMk cId="2840472439" sldId="2147196483"/>
            <ac:picMk id="2" creationId="{9FCC6FA2-83E4-5AF7-B768-FCB2F33BCEB0}"/>
          </ac:picMkLst>
        </pc:picChg>
        <pc:picChg chg="del">
          <ac:chgData name="Alina Olsen" userId="2767c37f-a6e9-488f-8571-0ca7da0f883a" providerId="ADAL" clId="{8D6F2C53-58A7-4E49-A5D7-A1792DE47B6C}" dt="2022-11-07T15:42:41.880" v="324" actId="478"/>
          <ac:picMkLst>
            <pc:docMk/>
            <pc:sldMk cId="2840472439" sldId="2147196483"/>
            <ac:picMk id="3" creationId="{D2ECFF30-87E5-B82A-EF81-4D821D754E49}"/>
          </ac:picMkLst>
        </pc:picChg>
        <pc:picChg chg="add mod">
          <ac:chgData name="Alina Olsen" userId="2767c37f-a6e9-488f-8571-0ca7da0f883a" providerId="ADAL" clId="{8D6F2C53-58A7-4E49-A5D7-A1792DE47B6C}" dt="2022-11-07T15:43:17.507" v="335" actId="1076"/>
          <ac:picMkLst>
            <pc:docMk/>
            <pc:sldMk cId="2840472439" sldId="2147196483"/>
            <ac:picMk id="4" creationId="{52682275-4D54-7236-C2C3-5B3F9BB7860F}"/>
          </ac:picMkLst>
        </pc:picChg>
        <pc:picChg chg="add mod">
          <ac:chgData name="Alina Olsen" userId="2767c37f-a6e9-488f-8571-0ca7da0f883a" providerId="ADAL" clId="{8D6F2C53-58A7-4E49-A5D7-A1792DE47B6C}" dt="2022-11-07T15:43:42.730" v="340" actId="14100"/>
          <ac:picMkLst>
            <pc:docMk/>
            <pc:sldMk cId="2840472439" sldId="2147196483"/>
            <ac:picMk id="5" creationId="{99A6DCD6-66AD-5516-2D32-809D62CB13BF}"/>
          </ac:picMkLst>
        </pc:picChg>
        <pc:picChg chg="del">
          <ac:chgData name="Alina Olsen" userId="2767c37f-a6e9-488f-8571-0ca7da0f883a" providerId="ADAL" clId="{8D6F2C53-58A7-4E49-A5D7-A1792DE47B6C}" dt="2022-11-07T15:42:44.655" v="325" actId="478"/>
          <ac:picMkLst>
            <pc:docMk/>
            <pc:sldMk cId="2840472439" sldId="2147196483"/>
            <ac:picMk id="6" creationId="{8D0D8B0E-E661-A600-DAFB-29EE0013765B}"/>
          </ac:picMkLst>
        </pc:picChg>
        <pc:picChg chg="add mod">
          <ac:chgData name="Alina Olsen" userId="2767c37f-a6e9-488f-8571-0ca7da0f883a" providerId="ADAL" clId="{8D6F2C53-58A7-4E49-A5D7-A1792DE47B6C}" dt="2022-11-07T15:43:53.996" v="342" actId="1076"/>
          <ac:picMkLst>
            <pc:docMk/>
            <pc:sldMk cId="2840472439" sldId="2147196483"/>
            <ac:picMk id="7" creationId="{2502F0EE-74A7-9035-A0A0-3D3C5F5234AC}"/>
          </ac:picMkLst>
        </pc:picChg>
        <pc:picChg chg="add mod">
          <ac:chgData name="Alina Olsen" userId="2767c37f-a6e9-488f-8571-0ca7da0f883a" providerId="ADAL" clId="{8D6F2C53-58A7-4E49-A5D7-A1792DE47B6C}" dt="2022-11-07T15:44:31.911" v="353" actId="14100"/>
          <ac:picMkLst>
            <pc:docMk/>
            <pc:sldMk cId="2840472439" sldId="2147196483"/>
            <ac:picMk id="8" creationId="{8FA45686-B371-82DA-2122-901B8169B4EB}"/>
          </ac:picMkLst>
        </pc:picChg>
        <pc:picChg chg="del">
          <ac:chgData name="Alina Olsen" userId="2767c37f-a6e9-488f-8571-0ca7da0f883a" providerId="ADAL" clId="{8D6F2C53-58A7-4E49-A5D7-A1792DE47B6C}" dt="2022-11-07T15:42:45.288" v="326" actId="478"/>
          <ac:picMkLst>
            <pc:docMk/>
            <pc:sldMk cId="2840472439" sldId="2147196483"/>
            <ac:picMk id="9" creationId="{168FBDE0-B087-FEA3-F57A-8116B8B9E034}"/>
          </ac:picMkLst>
        </pc:picChg>
        <pc:picChg chg="add mod">
          <ac:chgData name="Alina Olsen" userId="2767c37f-a6e9-488f-8571-0ca7da0f883a" providerId="ADAL" clId="{8D6F2C53-58A7-4E49-A5D7-A1792DE47B6C}" dt="2022-11-07T15:44:50.836" v="356" actId="1076"/>
          <ac:picMkLst>
            <pc:docMk/>
            <pc:sldMk cId="2840472439" sldId="2147196483"/>
            <ac:picMk id="10" creationId="{FF202B30-1889-5927-6709-E4E36BC940F0}"/>
          </ac:picMkLst>
        </pc:picChg>
        <pc:picChg chg="del">
          <ac:chgData name="Alina Olsen" userId="2767c37f-a6e9-488f-8571-0ca7da0f883a" providerId="ADAL" clId="{8D6F2C53-58A7-4E49-A5D7-A1792DE47B6C}" dt="2022-11-07T15:43:58.353" v="343" actId="478"/>
          <ac:picMkLst>
            <pc:docMk/>
            <pc:sldMk cId="2840472439" sldId="2147196483"/>
            <ac:picMk id="12" creationId="{5B71174B-2C65-5C37-B23E-57CCB5872F5B}"/>
          </ac:picMkLst>
        </pc:picChg>
        <pc:picChg chg="del">
          <ac:chgData name="Alina Olsen" userId="2767c37f-a6e9-488f-8571-0ca7da0f883a" providerId="ADAL" clId="{8D6F2C53-58A7-4E49-A5D7-A1792DE47B6C}" dt="2022-11-07T15:44:01.343" v="344" actId="478"/>
          <ac:picMkLst>
            <pc:docMk/>
            <pc:sldMk cId="2840472439" sldId="2147196483"/>
            <ac:picMk id="15" creationId="{4E69A88E-E751-E596-BD06-29B5B827CD70}"/>
          </ac:picMkLst>
        </pc:picChg>
        <pc:picChg chg="del">
          <ac:chgData name="Alina Olsen" userId="2767c37f-a6e9-488f-8571-0ca7da0f883a" providerId="ADAL" clId="{8D6F2C53-58A7-4E49-A5D7-A1792DE47B6C}" dt="2022-11-07T15:42:16.268" v="320" actId="478"/>
          <ac:picMkLst>
            <pc:docMk/>
            <pc:sldMk cId="2840472439" sldId="2147196483"/>
            <ac:picMk id="16" creationId="{F94AAC80-7E84-1C2C-D50D-D645B96A1704}"/>
          </ac:picMkLst>
        </pc:picChg>
        <pc:picChg chg="del">
          <ac:chgData name="Alina Olsen" userId="2767c37f-a6e9-488f-8571-0ca7da0f883a" providerId="ADAL" clId="{8D6F2C53-58A7-4E49-A5D7-A1792DE47B6C}" dt="2022-11-07T15:44:02.414" v="345" actId="478"/>
          <ac:picMkLst>
            <pc:docMk/>
            <pc:sldMk cId="2840472439" sldId="2147196483"/>
            <ac:picMk id="18" creationId="{D3283D40-0D29-8B5B-0EEE-2FD58761A18D}"/>
          </ac:picMkLst>
        </pc:picChg>
        <pc:picChg chg="del">
          <ac:chgData name="Alina Olsen" userId="2767c37f-a6e9-488f-8571-0ca7da0f883a" providerId="ADAL" clId="{8D6F2C53-58A7-4E49-A5D7-A1792DE47B6C}" dt="2022-11-07T15:44:02.962" v="346" actId="478"/>
          <ac:picMkLst>
            <pc:docMk/>
            <pc:sldMk cId="2840472439" sldId="2147196483"/>
            <ac:picMk id="22" creationId="{7BDB0421-0743-3593-3A3D-9E77EF4A845C}"/>
          </ac:picMkLst>
        </pc:picChg>
      </pc:sldChg>
    </pc:docChg>
  </pc:docChgLst>
  <pc:docChgLst>
    <pc:chgData name="Alina Olsen" userId="2767c37f-a6e9-488f-8571-0ca7da0f883a" providerId="ADAL" clId="{C52CA1AB-9DDC-4533-BF75-1A42A03D6078}"/>
    <pc:docChg chg="custSel addSld delSld modSld sldOrd">
      <pc:chgData name="Alina Olsen" userId="2767c37f-a6e9-488f-8571-0ca7da0f883a" providerId="ADAL" clId="{C52CA1AB-9DDC-4533-BF75-1A42A03D6078}" dt="2022-04-24T21:31:45.558" v="1044" actId="20577"/>
      <pc:docMkLst>
        <pc:docMk/>
      </pc:docMkLst>
      <pc:sldChg chg="addSp delSp modSp mod">
        <pc:chgData name="Alina Olsen" userId="2767c37f-a6e9-488f-8571-0ca7da0f883a" providerId="ADAL" clId="{C52CA1AB-9DDC-4533-BF75-1A42A03D6078}" dt="2022-04-24T09:22:25.750" v="62" actId="20577"/>
        <pc:sldMkLst>
          <pc:docMk/>
          <pc:sldMk cId="2645030822" sldId="259"/>
        </pc:sldMkLst>
        <pc:spChg chg="mod">
          <ac:chgData name="Alina Olsen" userId="2767c37f-a6e9-488f-8571-0ca7da0f883a" providerId="ADAL" clId="{C52CA1AB-9DDC-4533-BF75-1A42A03D6078}" dt="2022-04-24T09:22:25.750" v="62" actId="20577"/>
          <ac:spMkLst>
            <pc:docMk/>
            <pc:sldMk cId="2645030822" sldId="259"/>
            <ac:spMk id="2" creationId="{A041A3CA-E9FE-9249-A508-85B91988ED65}"/>
          </ac:spMkLst>
        </pc:spChg>
        <pc:spChg chg="add del mod">
          <ac:chgData name="Alina Olsen" userId="2767c37f-a6e9-488f-8571-0ca7da0f883a" providerId="ADAL" clId="{C52CA1AB-9DDC-4533-BF75-1A42A03D6078}" dt="2022-04-24T08:52:55.569" v="39" actId="931"/>
          <ac:spMkLst>
            <pc:docMk/>
            <pc:sldMk cId="2645030822" sldId="259"/>
            <ac:spMk id="8" creationId="{36745173-E7B9-4A90-9ACD-709C5036EC7D}"/>
          </ac:spMkLst>
        </pc:spChg>
        <pc:picChg chg="add del">
          <ac:chgData name="Alina Olsen" userId="2767c37f-a6e9-488f-8571-0ca7da0f883a" providerId="ADAL" clId="{C52CA1AB-9DDC-4533-BF75-1A42A03D6078}" dt="2022-04-24T08:52:57.898" v="40" actId="478"/>
          <ac:picMkLst>
            <pc:docMk/>
            <pc:sldMk cId="2645030822" sldId="259"/>
            <ac:picMk id="4" creationId="{9E6F365D-A99E-455C-A43C-777F70A1E28E}"/>
          </ac:picMkLst>
        </pc:picChg>
        <pc:picChg chg="del">
          <ac:chgData name="Alina Olsen" userId="2767c37f-a6e9-488f-8571-0ca7da0f883a" providerId="ADAL" clId="{C52CA1AB-9DDC-4533-BF75-1A42A03D6078}" dt="2022-04-24T08:52:37.893" v="38" actId="478"/>
          <ac:picMkLst>
            <pc:docMk/>
            <pc:sldMk cId="2645030822" sldId="259"/>
            <ac:picMk id="7" creationId="{1F9CB765-1F9A-4D67-8205-F85BD24DB2F3}"/>
          </ac:picMkLst>
        </pc:picChg>
        <pc:picChg chg="add mod modCrop">
          <ac:chgData name="Alina Olsen" userId="2767c37f-a6e9-488f-8571-0ca7da0f883a" providerId="ADAL" clId="{C52CA1AB-9DDC-4533-BF75-1A42A03D6078}" dt="2022-04-24T08:53:50.332" v="47" actId="18131"/>
          <ac:picMkLst>
            <pc:docMk/>
            <pc:sldMk cId="2645030822" sldId="259"/>
            <ac:picMk id="10" creationId="{51D880E5-BFB9-45B1-A5EB-7041A5AA8C8B}"/>
          </ac:picMkLst>
        </pc:picChg>
      </pc:sldChg>
      <pc:sldChg chg="del">
        <pc:chgData name="Alina Olsen" userId="2767c37f-a6e9-488f-8571-0ca7da0f883a" providerId="ADAL" clId="{C52CA1AB-9DDC-4533-BF75-1A42A03D6078}" dt="2022-04-24T09:57:19.607" v="69" actId="2696"/>
        <pc:sldMkLst>
          <pc:docMk/>
          <pc:sldMk cId="1623626310" sldId="263"/>
        </pc:sldMkLst>
      </pc:sldChg>
      <pc:sldChg chg="del">
        <pc:chgData name="Alina Olsen" userId="2767c37f-a6e9-488f-8571-0ca7da0f883a" providerId="ADAL" clId="{C52CA1AB-9DDC-4533-BF75-1A42A03D6078}" dt="2022-04-24T08:38:27.526" v="0" actId="2696"/>
        <pc:sldMkLst>
          <pc:docMk/>
          <pc:sldMk cId="3732390533" sldId="289"/>
        </pc:sldMkLst>
      </pc:sldChg>
      <pc:sldChg chg="del ord">
        <pc:chgData name="Alina Olsen" userId="2767c37f-a6e9-488f-8571-0ca7da0f883a" providerId="ADAL" clId="{C52CA1AB-9DDC-4533-BF75-1A42A03D6078}" dt="2022-04-24T21:01:01.526" v="558" actId="47"/>
        <pc:sldMkLst>
          <pc:docMk/>
          <pc:sldMk cId="4286717193" sldId="295"/>
        </pc:sldMkLst>
      </pc:sldChg>
      <pc:sldChg chg="del ord">
        <pc:chgData name="Alina Olsen" userId="2767c37f-a6e9-488f-8571-0ca7da0f883a" providerId="ADAL" clId="{C52CA1AB-9DDC-4533-BF75-1A42A03D6078}" dt="2022-04-24T21:00:57.635" v="556" actId="47"/>
        <pc:sldMkLst>
          <pc:docMk/>
          <pc:sldMk cId="215753221" sldId="316"/>
        </pc:sldMkLst>
      </pc:sldChg>
      <pc:sldChg chg="del ord">
        <pc:chgData name="Alina Olsen" userId="2767c37f-a6e9-488f-8571-0ca7da0f883a" providerId="ADAL" clId="{C52CA1AB-9DDC-4533-BF75-1A42A03D6078}" dt="2022-04-24T21:00:58.985" v="557" actId="47"/>
        <pc:sldMkLst>
          <pc:docMk/>
          <pc:sldMk cId="813535666" sldId="318"/>
        </pc:sldMkLst>
      </pc:sldChg>
      <pc:sldChg chg="del">
        <pc:chgData name="Alina Olsen" userId="2767c37f-a6e9-488f-8571-0ca7da0f883a" providerId="ADAL" clId="{C52CA1AB-9DDC-4533-BF75-1A42A03D6078}" dt="2022-04-24T10:03:32.678" v="105" actId="2696"/>
        <pc:sldMkLst>
          <pc:docMk/>
          <pc:sldMk cId="1878947153" sldId="337"/>
        </pc:sldMkLst>
      </pc:sldChg>
      <pc:sldChg chg="ord">
        <pc:chgData name="Alina Olsen" userId="2767c37f-a6e9-488f-8571-0ca7da0f883a" providerId="ADAL" clId="{C52CA1AB-9DDC-4533-BF75-1A42A03D6078}" dt="2022-04-24T11:10:01.217" v="351"/>
        <pc:sldMkLst>
          <pc:docMk/>
          <pc:sldMk cId="3381930809" sldId="348"/>
        </pc:sldMkLst>
      </pc:sldChg>
      <pc:sldChg chg="ord">
        <pc:chgData name="Alina Olsen" userId="2767c37f-a6e9-488f-8571-0ca7da0f883a" providerId="ADAL" clId="{C52CA1AB-9DDC-4533-BF75-1A42A03D6078}" dt="2022-04-24T11:10:04.586" v="353"/>
        <pc:sldMkLst>
          <pc:docMk/>
          <pc:sldMk cId="3694702948" sldId="349"/>
        </pc:sldMkLst>
      </pc:sldChg>
      <pc:sldChg chg="del">
        <pc:chgData name="Alina Olsen" userId="2767c37f-a6e9-488f-8571-0ca7da0f883a" providerId="ADAL" clId="{C52CA1AB-9DDC-4533-BF75-1A42A03D6078}" dt="2022-04-24T09:46:09.173" v="66" actId="2696"/>
        <pc:sldMkLst>
          <pc:docMk/>
          <pc:sldMk cId="1154648461" sldId="2147196240"/>
        </pc:sldMkLst>
      </pc:sldChg>
      <pc:sldChg chg="del">
        <pc:chgData name="Alina Olsen" userId="2767c37f-a6e9-488f-8571-0ca7da0f883a" providerId="ADAL" clId="{C52CA1AB-9DDC-4533-BF75-1A42A03D6078}" dt="2022-04-24T08:38:53.201" v="1" actId="2696"/>
        <pc:sldMkLst>
          <pc:docMk/>
          <pc:sldMk cId="4244326342" sldId="2147196331"/>
        </pc:sldMkLst>
      </pc:sldChg>
      <pc:sldChg chg="del">
        <pc:chgData name="Alina Olsen" userId="2767c37f-a6e9-488f-8571-0ca7da0f883a" providerId="ADAL" clId="{C52CA1AB-9DDC-4533-BF75-1A42A03D6078}" dt="2022-04-24T09:36:31.796" v="65" actId="2696"/>
        <pc:sldMkLst>
          <pc:docMk/>
          <pc:sldMk cId="1626114028" sldId="2147196333"/>
        </pc:sldMkLst>
      </pc:sldChg>
      <pc:sldChg chg="del">
        <pc:chgData name="Alina Olsen" userId="2767c37f-a6e9-488f-8571-0ca7da0f883a" providerId="ADAL" clId="{C52CA1AB-9DDC-4533-BF75-1A42A03D6078}" dt="2022-04-24T08:39:12.414" v="4" actId="2696"/>
        <pc:sldMkLst>
          <pc:docMk/>
          <pc:sldMk cId="3856681595" sldId="2147196336"/>
        </pc:sldMkLst>
      </pc:sldChg>
      <pc:sldChg chg="del">
        <pc:chgData name="Alina Olsen" userId="2767c37f-a6e9-488f-8571-0ca7da0f883a" providerId="ADAL" clId="{C52CA1AB-9DDC-4533-BF75-1A42A03D6078}" dt="2022-04-24T08:40:52.491" v="7" actId="2696"/>
        <pc:sldMkLst>
          <pc:docMk/>
          <pc:sldMk cId="324157367" sldId="2147196340"/>
        </pc:sldMkLst>
      </pc:sldChg>
      <pc:sldChg chg="del">
        <pc:chgData name="Alina Olsen" userId="2767c37f-a6e9-488f-8571-0ca7da0f883a" providerId="ADAL" clId="{C52CA1AB-9DDC-4533-BF75-1A42A03D6078}" dt="2022-04-24T08:39:00.528" v="2" actId="2696"/>
        <pc:sldMkLst>
          <pc:docMk/>
          <pc:sldMk cId="2518584821" sldId="2147196347"/>
        </pc:sldMkLst>
      </pc:sldChg>
      <pc:sldChg chg="del">
        <pc:chgData name="Alina Olsen" userId="2767c37f-a6e9-488f-8571-0ca7da0f883a" providerId="ADAL" clId="{C52CA1AB-9DDC-4533-BF75-1A42A03D6078}" dt="2022-04-24T08:39:33.589" v="6" actId="2696"/>
        <pc:sldMkLst>
          <pc:docMk/>
          <pc:sldMk cId="1658401304" sldId="2147196348"/>
        </pc:sldMkLst>
      </pc:sldChg>
      <pc:sldChg chg="del">
        <pc:chgData name="Alina Olsen" userId="2767c37f-a6e9-488f-8571-0ca7da0f883a" providerId="ADAL" clId="{C52CA1AB-9DDC-4533-BF75-1A42A03D6078}" dt="2022-04-24T08:43:02.638" v="27" actId="2696"/>
        <pc:sldMkLst>
          <pc:docMk/>
          <pc:sldMk cId="366567602" sldId="2147196380"/>
        </pc:sldMkLst>
      </pc:sldChg>
      <pc:sldChg chg="del">
        <pc:chgData name="Alina Olsen" userId="2767c37f-a6e9-488f-8571-0ca7da0f883a" providerId="ADAL" clId="{C52CA1AB-9DDC-4533-BF75-1A42A03D6078}" dt="2022-04-24T09:57:35.565" v="70" actId="2696"/>
        <pc:sldMkLst>
          <pc:docMk/>
          <pc:sldMk cId="1989358079" sldId="2147196390"/>
        </pc:sldMkLst>
      </pc:sldChg>
      <pc:sldChg chg="del">
        <pc:chgData name="Alina Olsen" userId="2767c37f-a6e9-488f-8571-0ca7da0f883a" providerId="ADAL" clId="{C52CA1AB-9DDC-4533-BF75-1A42A03D6078}" dt="2022-04-24T08:42:25.355" v="26" actId="2696"/>
        <pc:sldMkLst>
          <pc:docMk/>
          <pc:sldMk cId="985112060" sldId="2147196394"/>
        </pc:sldMkLst>
      </pc:sldChg>
      <pc:sldChg chg="del">
        <pc:chgData name="Alina Olsen" userId="2767c37f-a6e9-488f-8571-0ca7da0f883a" providerId="ADAL" clId="{C52CA1AB-9DDC-4533-BF75-1A42A03D6078}" dt="2022-04-24T08:40:57.108" v="8" actId="2696"/>
        <pc:sldMkLst>
          <pc:docMk/>
          <pc:sldMk cId="4083679744" sldId="2147196396"/>
        </pc:sldMkLst>
      </pc:sldChg>
      <pc:sldChg chg="del">
        <pc:chgData name="Alina Olsen" userId="2767c37f-a6e9-488f-8571-0ca7da0f883a" providerId="ADAL" clId="{C52CA1AB-9DDC-4533-BF75-1A42A03D6078}" dt="2022-04-24T08:42:20.998" v="25" actId="2696"/>
        <pc:sldMkLst>
          <pc:docMk/>
          <pc:sldMk cId="4202528241" sldId="2147196399"/>
        </pc:sldMkLst>
      </pc:sldChg>
      <pc:sldChg chg="modSp mod ord">
        <pc:chgData name="Alina Olsen" userId="2767c37f-a6e9-488f-8571-0ca7da0f883a" providerId="ADAL" clId="{C52CA1AB-9DDC-4533-BF75-1A42A03D6078}" dt="2022-04-24T09:59:37.552" v="100" actId="20577"/>
        <pc:sldMkLst>
          <pc:docMk/>
          <pc:sldMk cId="1183698157" sldId="2147196401"/>
        </pc:sldMkLst>
        <pc:spChg chg="mod">
          <ac:chgData name="Alina Olsen" userId="2767c37f-a6e9-488f-8571-0ca7da0f883a" providerId="ADAL" clId="{C52CA1AB-9DDC-4533-BF75-1A42A03D6078}" dt="2022-04-24T09:59:37.552" v="100" actId="20577"/>
          <ac:spMkLst>
            <pc:docMk/>
            <pc:sldMk cId="1183698157" sldId="2147196401"/>
            <ac:spMk id="3" creationId="{6CA0C1D6-4C60-4EF2-91C8-B473DE9D4902}"/>
          </ac:spMkLst>
        </pc:spChg>
      </pc:sldChg>
      <pc:sldChg chg="ord">
        <pc:chgData name="Alina Olsen" userId="2767c37f-a6e9-488f-8571-0ca7da0f883a" providerId="ADAL" clId="{C52CA1AB-9DDC-4533-BF75-1A42A03D6078}" dt="2022-04-24T10:06:41.685" v="118"/>
        <pc:sldMkLst>
          <pc:docMk/>
          <pc:sldMk cId="304974052" sldId="2147196402"/>
        </pc:sldMkLst>
      </pc:sldChg>
      <pc:sldChg chg="modSp mod">
        <pc:chgData name="Alina Olsen" userId="2767c37f-a6e9-488f-8571-0ca7da0f883a" providerId="ADAL" clId="{C52CA1AB-9DDC-4533-BF75-1A42A03D6078}" dt="2022-04-24T10:41:54.354" v="230" actId="27636"/>
        <pc:sldMkLst>
          <pc:docMk/>
          <pc:sldMk cId="943571824" sldId="2147196408"/>
        </pc:sldMkLst>
        <pc:spChg chg="mod">
          <ac:chgData name="Alina Olsen" userId="2767c37f-a6e9-488f-8571-0ca7da0f883a" providerId="ADAL" clId="{C52CA1AB-9DDC-4533-BF75-1A42A03D6078}" dt="2022-04-24T10:41:54.354" v="230" actId="27636"/>
          <ac:spMkLst>
            <pc:docMk/>
            <pc:sldMk cId="943571824" sldId="2147196408"/>
            <ac:spMk id="8" creationId="{A3CDFD6E-7DA4-C2F2-9D28-57681C6159EF}"/>
          </ac:spMkLst>
        </pc:spChg>
      </pc:sldChg>
      <pc:sldChg chg="ord">
        <pc:chgData name="Alina Olsen" userId="2767c37f-a6e9-488f-8571-0ca7da0f883a" providerId="ADAL" clId="{C52CA1AB-9DDC-4533-BF75-1A42A03D6078}" dt="2022-04-24T10:40:36.704" v="203"/>
        <pc:sldMkLst>
          <pc:docMk/>
          <pc:sldMk cId="1888799198" sldId="2147196409"/>
        </pc:sldMkLst>
      </pc:sldChg>
      <pc:sldChg chg="ord">
        <pc:chgData name="Alina Olsen" userId="2767c37f-a6e9-488f-8571-0ca7da0f883a" providerId="ADAL" clId="{C52CA1AB-9DDC-4533-BF75-1A42A03D6078}" dt="2022-04-24T10:40:53.095" v="205"/>
        <pc:sldMkLst>
          <pc:docMk/>
          <pc:sldMk cId="3469776843" sldId="2147196410"/>
        </pc:sldMkLst>
      </pc:sldChg>
      <pc:sldChg chg="modSp mod ord modAnim">
        <pc:chgData name="Alina Olsen" userId="2767c37f-a6e9-488f-8571-0ca7da0f883a" providerId="ADAL" clId="{C52CA1AB-9DDC-4533-BF75-1A42A03D6078}" dt="2022-04-24T10:51:35.770" v="329" actId="20577"/>
        <pc:sldMkLst>
          <pc:docMk/>
          <pc:sldMk cId="2240430204" sldId="2147196411"/>
        </pc:sldMkLst>
        <pc:spChg chg="mod">
          <ac:chgData name="Alina Olsen" userId="2767c37f-a6e9-488f-8571-0ca7da0f883a" providerId="ADAL" clId="{C52CA1AB-9DDC-4533-BF75-1A42A03D6078}" dt="2022-04-24T10:51:35.770" v="329" actId="20577"/>
          <ac:spMkLst>
            <pc:docMk/>
            <pc:sldMk cId="2240430204" sldId="2147196411"/>
            <ac:spMk id="3" creationId="{0E3F7146-C7B1-4D34-9F85-6C5E811281B0}"/>
          </ac:spMkLst>
        </pc:spChg>
      </pc:sldChg>
      <pc:sldChg chg="addSp delSp modSp mod ord setBg setClrOvrMap">
        <pc:chgData name="Alina Olsen" userId="2767c37f-a6e9-488f-8571-0ca7da0f883a" providerId="ADAL" clId="{C52CA1AB-9DDC-4533-BF75-1A42A03D6078}" dt="2022-04-24T21:29:43.470" v="1033" actId="208"/>
        <pc:sldMkLst>
          <pc:docMk/>
          <pc:sldMk cId="2993999389" sldId="2147196412"/>
        </pc:sldMkLst>
        <pc:spChg chg="mod">
          <ac:chgData name="Alina Olsen" userId="2767c37f-a6e9-488f-8571-0ca7da0f883a" providerId="ADAL" clId="{C52CA1AB-9DDC-4533-BF75-1A42A03D6078}" dt="2022-04-24T21:12:02.479" v="591" actId="26606"/>
          <ac:spMkLst>
            <pc:docMk/>
            <pc:sldMk cId="2993999389" sldId="2147196412"/>
            <ac:spMk id="2" creationId="{7805F08D-2DE4-4860-A7DD-68AAB6FAE4CE}"/>
          </ac:spMkLst>
        </pc:spChg>
        <pc:spChg chg="add del mod">
          <ac:chgData name="Alina Olsen" userId="2767c37f-a6e9-488f-8571-0ca7da0f883a" providerId="ADAL" clId="{C52CA1AB-9DDC-4533-BF75-1A42A03D6078}" dt="2022-04-24T21:28:59.504" v="1029" actId="478"/>
          <ac:spMkLst>
            <pc:docMk/>
            <pc:sldMk cId="2993999389" sldId="2147196412"/>
            <ac:spMk id="7" creationId="{0676B68F-F737-4EE1-8B3D-6B02B9221C59}"/>
          </ac:spMkLst>
        </pc:spChg>
        <pc:spChg chg="add mod">
          <ac:chgData name="Alina Olsen" userId="2767c37f-a6e9-488f-8571-0ca7da0f883a" providerId="ADAL" clId="{C52CA1AB-9DDC-4533-BF75-1A42A03D6078}" dt="2022-04-24T21:29:43.470" v="1033" actId="208"/>
          <ac:spMkLst>
            <pc:docMk/>
            <pc:sldMk cId="2993999389" sldId="2147196412"/>
            <ac:spMk id="9" creationId="{A161CD33-E3D0-4E94-9AD1-99BFFC2B9B3D}"/>
          </ac:spMkLst>
        </pc:spChg>
        <pc:spChg chg="del">
          <ac:chgData name="Alina Olsen" userId="2767c37f-a6e9-488f-8571-0ca7da0f883a" providerId="ADAL" clId="{C52CA1AB-9DDC-4533-BF75-1A42A03D6078}" dt="2022-04-24T21:12:02.479" v="591" actId="26606"/>
          <ac:spMkLst>
            <pc:docMk/>
            <pc:sldMk cId="2993999389" sldId="2147196412"/>
            <ac:spMk id="24" creationId="{133F8CB7-795C-4272-9073-64D8CF97F220}"/>
          </ac:spMkLst>
        </pc:spChg>
        <pc:spChg chg="del">
          <ac:chgData name="Alina Olsen" userId="2767c37f-a6e9-488f-8571-0ca7da0f883a" providerId="ADAL" clId="{C52CA1AB-9DDC-4533-BF75-1A42A03D6078}" dt="2022-04-24T21:12:02.479" v="591" actId="26606"/>
          <ac:spMkLst>
            <pc:docMk/>
            <pc:sldMk cId="2993999389" sldId="2147196412"/>
            <ac:spMk id="26" creationId="{9674F1F8-962D-4FF5-B378-D9D2FFDFD27E}"/>
          </ac:spMkLst>
        </pc:spChg>
        <pc:spChg chg="del">
          <ac:chgData name="Alina Olsen" userId="2767c37f-a6e9-488f-8571-0ca7da0f883a" providerId="ADAL" clId="{C52CA1AB-9DDC-4533-BF75-1A42A03D6078}" dt="2022-04-24T21:12:02.479" v="591" actId="26606"/>
          <ac:spMkLst>
            <pc:docMk/>
            <pc:sldMk cId="2993999389" sldId="2147196412"/>
            <ac:spMk id="28" creationId="{C701CDB4-05E2-481A-9165-2455B6FE22A8}"/>
          </ac:spMkLst>
        </pc:spChg>
        <pc:spChg chg="del">
          <ac:chgData name="Alina Olsen" userId="2767c37f-a6e9-488f-8571-0ca7da0f883a" providerId="ADAL" clId="{C52CA1AB-9DDC-4533-BF75-1A42A03D6078}" dt="2022-04-24T21:12:02.479" v="591" actId="26606"/>
          <ac:spMkLst>
            <pc:docMk/>
            <pc:sldMk cId="2993999389" sldId="2147196412"/>
            <ac:spMk id="30" creationId="{93C43E0F-EC0A-4928-BA40-42313C09961E}"/>
          </ac:spMkLst>
        </pc:spChg>
        <pc:spChg chg="add">
          <ac:chgData name="Alina Olsen" userId="2767c37f-a6e9-488f-8571-0ca7da0f883a" providerId="ADAL" clId="{C52CA1AB-9DDC-4533-BF75-1A42A03D6078}" dt="2022-04-24T21:12:02.479" v="591" actId="26606"/>
          <ac:spMkLst>
            <pc:docMk/>
            <pc:sldMk cId="2993999389" sldId="2147196412"/>
            <ac:spMk id="35" creationId="{11114F18-D12D-43C6-895F-5BA92C290CC1}"/>
          </ac:spMkLst>
        </pc:spChg>
        <pc:grpChg chg="add">
          <ac:chgData name="Alina Olsen" userId="2767c37f-a6e9-488f-8571-0ca7da0f883a" providerId="ADAL" clId="{C52CA1AB-9DDC-4533-BF75-1A42A03D6078}" dt="2022-04-24T21:12:02.479" v="591" actId="26606"/>
          <ac:grpSpMkLst>
            <pc:docMk/>
            <pc:sldMk cId="2993999389" sldId="2147196412"/>
            <ac:grpSpMk id="37" creationId="{DE2DD4A6-DC96-421E-9E1C-7CD0D26814F8}"/>
          </ac:grpSpMkLst>
        </pc:grpChg>
        <pc:graphicFrameChg chg="add mod modGraphic">
          <ac:chgData name="Alina Olsen" userId="2767c37f-a6e9-488f-8571-0ca7da0f883a" providerId="ADAL" clId="{C52CA1AB-9DDC-4533-BF75-1A42A03D6078}" dt="2022-04-24T21:28:49.319" v="1028" actId="1076"/>
          <ac:graphicFrameMkLst>
            <pc:docMk/>
            <pc:sldMk cId="2993999389" sldId="2147196412"/>
            <ac:graphicFrameMk id="3" creationId="{D539F19D-8672-4D13-BADE-97913EF7D948}"/>
          </ac:graphicFrameMkLst>
        </pc:graphicFrameChg>
        <pc:graphicFrameChg chg="add mod modGraphic">
          <ac:chgData name="Alina Olsen" userId="2767c37f-a6e9-488f-8571-0ca7da0f883a" providerId="ADAL" clId="{C52CA1AB-9DDC-4533-BF75-1A42A03D6078}" dt="2022-04-24T21:28:43.003" v="1027" actId="1076"/>
          <ac:graphicFrameMkLst>
            <pc:docMk/>
            <pc:sldMk cId="2993999389" sldId="2147196412"/>
            <ac:graphicFrameMk id="4" creationId="{6CCCC0F8-F20D-4CD6-9883-B5FADA73590C}"/>
          </ac:graphicFrameMkLst>
        </pc:graphicFrameChg>
        <pc:picChg chg="del mod">
          <ac:chgData name="Alina Olsen" userId="2767c37f-a6e9-488f-8571-0ca7da0f883a" providerId="ADAL" clId="{C52CA1AB-9DDC-4533-BF75-1A42A03D6078}" dt="2022-04-24T21:28:35.203" v="1026" actId="478"/>
          <ac:picMkLst>
            <pc:docMk/>
            <pc:sldMk cId="2993999389" sldId="2147196412"/>
            <ac:picMk id="5" creationId="{72E508C7-B3A4-45D0-8479-3C956BAECB25}"/>
          </ac:picMkLst>
        </pc:picChg>
        <pc:picChg chg="add del mod">
          <ac:chgData name="Alina Olsen" userId="2767c37f-a6e9-488f-8571-0ca7da0f883a" providerId="ADAL" clId="{C52CA1AB-9DDC-4533-BF75-1A42A03D6078}" dt="2022-04-24T21:12:08.023" v="592" actId="478"/>
          <ac:picMkLst>
            <pc:docMk/>
            <pc:sldMk cId="2993999389" sldId="2147196412"/>
            <ac:picMk id="8" creationId="{668E264D-C14B-42D1-AFA8-A3865571F4D3}"/>
          </ac:picMkLst>
        </pc:picChg>
      </pc:sldChg>
      <pc:sldChg chg="del ord">
        <pc:chgData name="Alina Olsen" userId="2767c37f-a6e9-488f-8571-0ca7da0f883a" providerId="ADAL" clId="{C52CA1AB-9DDC-4533-BF75-1A42A03D6078}" dt="2022-04-24T10:36:51.544" v="195" actId="47"/>
        <pc:sldMkLst>
          <pc:docMk/>
          <pc:sldMk cId="972232907" sldId="2147196413"/>
        </pc:sldMkLst>
      </pc:sldChg>
      <pc:sldChg chg="addSp delSp modSp mod">
        <pc:chgData name="Alina Olsen" userId="2767c37f-a6e9-488f-8571-0ca7da0f883a" providerId="ADAL" clId="{C52CA1AB-9DDC-4533-BF75-1A42A03D6078}" dt="2022-04-24T20:47:27.177" v="538" actId="14100"/>
        <pc:sldMkLst>
          <pc:docMk/>
          <pc:sldMk cId="400699189" sldId="2147196414"/>
        </pc:sldMkLst>
        <pc:spChg chg="add del mod">
          <ac:chgData name="Alina Olsen" userId="2767c37f-a6e9-488f-8571-0ca7da0f883a" providerId="ADAL" clId="{C52CA1AB-9DDC-4533-BF75-1A42A03D6078}" dt="2022-04-24T11:30:34.506" v="420" actId="478"/>
          <ac:spMkLst>
            <pc:docMk/>
            <pc:sldMk cId="400699189" sldId="2147196414"/>
            <ac:spMk id="8" creationId="{4A3349F6-6E3F-4768-A525-9AA88AA3D565}"/>
          </ac:spMkLst>
        </pc:spChg>
        <pc:spChg chg="del">
          <ac:chgData name="Alina Olsen" userId="2767c37f-a6e9-488f-8571-0ca7da0f883a" providerId="ADAL" clId="{C52CA1AB-9DDC-4533-BF75-1A42A03D6078}" dt="2022-04-24T11:30:29.642" v="419" actId="478"/>
          <ac:spMkLst>
            <pc:docMk/>
            <pc:sldMk cId="400699189" sldId="2147196414"/>
            <ac:spMk id="18" creationId="{69252DF7-73EE-4271-B663-0B99F521CBBE}"/>
          </ac:spMkLst>
        </pc:spChg>
        <pc:spChg chg="del">
          <ac:chgData name="Alina Olsen" userId="2767c37f-a6e9-488f-8571-0ca7da0f883a" providerId="ADAL" clId="{C52CA1AB-9DDC-4533-BF75-1A42A03D6078}" dt="2022-04-24T11:31:00.703" v="423" actId="478"/>
          <ac:spMkLst>
            <pc:docMk/>
            <pc:sldMk cId="400699189" sldId="2147196414"/>
            <ac:spMk id="19" creationId="{A91D1062-0FA9-4495-B39E-3367953DD6C2}"/>
          </ac:spMkLst>
        </pc:spChg>
        <pc:spChg chg="del">
          <ac:chgData name="Alina Olsen" userId="2767c37f-a6e9-488f-8571-0ca7da0f883a" providerId="ADAL" clId="{C52CA1AB-9DDC-4533-BF75-1A42A03D6078}" dt="2022-04-24T11:31:17.042" v="425" actId="478"/>
          <ac:spMkLst>
            <pc:docMk/>
            <pc:sldMk cId="400699189" sldId="2147196414"/>
            <ac:spMk id="20" creationId="{F92D4CC5-4481-4D38-A235-D5F22A9D7588}"/>
          </ac:spMkLst>
        </pc:spChg>
        <pc:spChg chg="del">
          <ac:chgData name="Alina Olsen" userId="2767c37f-a6e9-488f-8571-0ca7da0f883a" providerId="ADAL" clId="{C52CA1AB-9DDC-4533-BF75-1A42A03D6078}" dt="2022-04-24T11:31:14.816" v="424" actId="478"/>
          <ac:spMkLst>
            <pc:docMk/>
            <pc:sldMk cId="400699189" sldId="2147196414"/>
            <ac:spMk id="21" creationId="{B1215244-7446-4831-A4D4-48D638F61FC0}"/>
          </ac:spMkLst>
        </pc:spChg>
        <pc:picChg chg="add del mod">
          <ac:chgData name="Alina Olsen" userId="2767c37f-a6e9-488f-8571-0ca7da0f883a" providerId="ADAL" clId="{C52CA1AB-9DDC-4533-BF75-1A42A03D6078}" dt="2022-04-24T11:51:57.994" v="455" actId="478"/>
          <ac:picMkLst>
            <pc:docMk/>
            <pc:sldMk cId="400699189" sldId="2147196414"/>
            <ac:picMk id="4" creationId="{8B22DF25-4E51-422C-AAE3-ABC60903BA60}"/>
          </ac:picMkLst>
        </pc:picChg>
        <pc:picChg chg="add mod">
          <ac:chgData name="Alina Olsen" userId="2767c37f-a6e9-488f-8571-0ca7da0f883a" providerId="ADAL" clId="{C52CA1AB-9DDC-4533-BF75-1A42A03D6078}" dt="2022-04-24T20:35:28.893" v="480" actId="14100"/>
          <ac:picMkLst>
            <pc:docMk/>
            <pc:sldMk cId="400699189" sldId="2147196414"/>
            <ac:picMk id="6" creationId="{991B13B7-520A-4328-82D3-9147EA765963}"/>
          </ac:picMkLst>
        </pc:picChg>
        <pc:picChg chg="add del mod">
          <ac:chgData name="Alina Olsen" userId="2767c37f-a6e9-488f-8571-0ca7da0f883a" providerId="ADAL" clId="{C52CA1AB-9DDC-4533-BF75-1A42A03D6078}" dt="2022-04-24T11:52:15.503" v="460" actId="478"/>
          <ac:picMkLst>
            <pc:docMk/>
            <pc:sldMk cId="400699189" sldId="2147196414"/>
            <ac:picMk id="10" creationId="{0FFC0C00-4342-4091-8AE3-23DBFC181539}"/>
          </ac:picMkLst>
        </pc:picChg>
        <pc:picChg chg="del">
          <ac:chgData name="Alina Olsen" userId="2767c37f-a6e9-488f-8571-0ca7da0f883a" providerId="ADAL" clId="{C52CA1AB-9DDC-4533-BF75-1A42A03D6078}" dt="2022-04-24T11:18:50.608" v="358" actId="478"/>
          <ac:picMkLst>
            <pc:docMk/>
            <pc:sldMk cId="400699189" sldId="2147196414"/>
            <ac:picMk id="11" creationId="{A5D546BF-8B9C-40F9-9DC8-502D93126ABE}"/>
          </ac:picMkLst>
        </pc:picChg>
        <pc:picChg chg="del">
          <ac:chgData name="Alina Olsen" userId="2767c37f-a6e9-488f-8571-0ca7da0f883a" providerId="ADAL" clId="{C52CA1AB-9DDC-4533-BF75-1A42A03D6078}" dt="2022-04-24T11:24:27.287" v="410" actId="478"/>
          <ac:picMkLst>
            <pc:docMk/>
            <pc:sldMk cId="400699189" sldId="2147196414"/>
            <ac:picMk id="13" creationId="{EEE86BD2-7B1C-42BA-96D6-883D40AEEB17}"/>
          </ac:picMkLst>
        </pc:picChg>
        <pc:picChg chg="add mod modCrop">
          <ac:chgData name="Alina Olsen" userId="2767c37f-a6e9-488f-8571-0ca7da0f883a" providerId="ADAL" clId="{C52CA1AB-9DDC-4533-BF75-1A42A03D6078}" dt="2022-04-24T20:35:17.892" v="478" actId="1076"/>
          <ac:picMkLst>
            <pc:docMk/>
            <pc:sldMk cId="400699189" sldId="2147196414"/>
            <ac:picMk id="14" creationId="{03F921A3-9B49-454D-826B-385ED3BA9BBA}"/>
          </ac:picMkLst>
        </pc:picChg>
        <pc:picChg chg="del">
          <ac:chgData name="Alina Olsen" userId="2767c37f-a6e9-488f-8571-0ca7da0f883a" providerId="ADAL" clId="{C52CA1AB-9DDC-4533-BF75-1A42A03D6078}" dt="2022-04-24T11:24:28.111" v="411" actId="478"/>
          <ac:picMkLst>
            <pc:docMk/>
            <pc:sldMk cId="400699189" sldId="2147196414"/>
            <ac:picMk id="15" creationId="{E4184C7B-C34B-49EC-B103-50171E8D22A2}"/>
          </ac:picMkLst>
        </pc:picChg>
        <pc:picChg chg="del">
          <ac:chgData name="Alina Olsen" userId="2767c37f-a6e9-488f-8571-0ca7da0f883a" providerId="ADAL" clId="{C52CA1AB-9DDC-4533-BF75-1A42A03D6078}" dt="2022-04-24T11:24:26.678" v="409" actId="478"/>
          <ac:picMkLst>
            <pc:docMk/>
            <pc:sldMk cId="400699189" sldId="2147196414"/>
            <ac:picMk id="17" creationId="{1AFDC5C8-3C32-4534-9D68-12018AD22423}"/>
          </ac:picMkLst>
        </pc:picChg>
        <pc:picChg chg="add mod">
          <ac:chgData name="Alina Olsen" userId="2767c37f-a6e9-488f-8571-0ca7da0f883a" providerId="ADAL" clId="{C52CA1AB-9DDC-4533-BF75-1A42A03D6078}" dt="2022-04-24T20:35:12.822" v="477" actId="1076"/>
          <ac:picMkLst>
            <pc:docMk/>
            <pc:sldMk cId="400699189" sldId="2147196414"/>
            <ac:picMk id="22" creationId="{9F4FA3A1-84F3-4E70-960A-3F835624BE69}"/>
          </ac:picMkLst>
        </pc:picChg>
        <pc:picChg chg="add mod">
          <ac:chgData name="Alina Olsen" userId="2767c37f-a6e9-488f-8571-0ca7da0f883a" providerId="ADAL" clId="{C52CA1AB-9DDC-4533-BF75-1A42A03D6078}" dt="2022-04-24T20:35:08.384" v="476" actId="1076"/>
          <ac:picMkLst>
            <pc:docMk/>
            <pc:sldMk cId="400699189" sldId="2147196414"/>
            <ac:picMk id="24" creationId="{09690F18-016E-4B2E-838D-E459BBA1A44C}"/>
          </ac:picMkLst>
        </pc:picChg>
        <pc:picChg chg="add del mod">
          <ac:chgData name="Alina Olsen" userId="2767c37f-a6e9-488f-8571-0ca7da0f883a" providerId="ADAL" clId="{C52CA1AB-9DDC-4533-BF75-1A42A03D6078}" dt="2022-04-24T20:41:10.205" v="490" actId="478"/>
          <ac:picMkLst>
            <pc:docMk/>
            <pc:sldMk cId="400699189" sldId="2147196414"/>
            <ac:picMk id="26" creationId="{36C27D3D-2966-4160-96F9-BEDB4F71CC50}"/>
          </ac:picMkLst>
        </pc:picChg>
        <pc:picChg chg="add del">
          <ac:chgData name="Alina Olsen" userId="2767c37f-a6e9-488f-8571-0ca7da0f883a" providerId="ADAL" clId="{C52CA1AB-9DDC-4533-BF75-1A42A03D6078}" dt="2022-04-24T20:42:12.396" v="499" actId="478"/>
          <ac:picMkLst>
            <pc:docMk/>
            <pc:sldMk cId="400699189" sldId="2147196414"/>
            <ac:picMk id="28" creationId="{456EAD3B-6817-4820-8F20-04BEE9FD887B}"/>
          </ac:picMkLst>
        </pc:picChg>
        <pc:picChg chg="add del mod">
          <ac:chgData name="Alina Olsen" userId="2767c37f-a6e9-488f-8571-0ca7da0f883a" providerId="ADAL" clId="{C52CA1AB-9DDC-4533-BF75-1A42A03D6078}" dt="2022-04-24T20:44:06.534" v="518" actId="21"/>
          <ac:picMkLst>
            <pc:docMk/>
            <pc:sldMk cId="400699189" sldId="2147196414"/>
            <ac:picMk id="30" creationId="{09633D4A-2C74-4432-BCEA-8644409DFF18}"/>
          </ac:picMkLst>
        </pc:picChg>
        <pc:picChg chg="add del mod">
          <ac:chgData name="Alina Olsen" userId="2767c37f-a6e9-488f-8571-0ca7da0f883a" providerId="ADAL" clId="{C52CA1AB-9DDC-4533-BF75-1A42A03D6078}" dt="2022-04-24T20:47:05.932" v="533" actId="478"/>
          <ac:picMkLst>
            <pc:docMk/>
            <pc:sldMk cId="400699189" sldId="2147196414"/>
            <ac:picMk id="31" creationId="{7CD4F698-3A63-481F-A2F5-4A3DE27976BC}"/>
          </ac:picMkLst>
        </pc:picChg>
        <pc:picChg chg="add mod">
          <ac:chgData name="Alina Olsen" userId="2767c37f-a6e9-488f-8571-0ca7da0f883a" providerId="ADAL" clId="{C52CA1AB-9DDC-4533-BF75-1A42A03D6078}" dt="2022-04-24T20:47:27.177" v="538" actId="14100"/>
          <ac:picMkLst>
            <pc:docMk/>
            <pc:sldMk cId="400699189" sldId="2147196414"/>
            <ac:picMk id="32" creationId="{DBDBEADD-CB01-4E8A-86D5-1B3CF084FFD6}"/>
          </ac:picMkLst>
        </pc:picChg>
      </pc:sldChg>
      <pc:sldChg chg="addSp delSp modSp mod">
        <pc:chgData name="Alina Olsen" userId="2767c37f-a6e9-488f-8571-0ca7da0f883a" providerId="ADAL" clId="{C52CA1AB-9DDC-4533-BF75-1A42A03D6078}" dt="2022-04-24T20:51:00.313" v="547" actId="14100"/>
        <pc:sldMkLst>
          <pc:docMk/>
          <pc:sldMk cId="1397806286" sldId="2147196415"/>
        </pc:sldMkLst>
        <pc:picChg chg="mod">
          <ac:chgData name="Alina Olsen" userId="2767c37f-a6e9-488f-8571-0ca7da0f883a" providerId="ADAL" clId="{C52CA1AB-9DDC-4533-BF75-1A42A03D6078}" dt="2022-04-24T20:50:20.510" v="542" actId="1076"/>
          <ac:picMkLst>
            <pc:docMk/>
            <pc:sldMk cId="1397806286" sldId="2147196415"/>
            <ac:picMk id="5" creationId="{7185C37B-BCA8-4308-B66F-1189E2F70800}"/>
          </ac:picMkLst>
        </pc:picChg>
        <pc:picChg chg="add mod">
          <ac:chgData name="Alina Olsen" userId="2767c37f-a6e9-488f-8571-0ca7da0f883a" providerId="ADAL" clId="{C52CA1AB-9DDC-4533-BF75-1A42A03D6078}" dt="2022-04-24T20:51:00.313" v="547" actId="14100"/>
          <ac:picMkLst>
            <pc:docMk/>
            <pc:sldMk cId="1397806286" sldId="2147196415"/>
            <ac:picMk id="6" creationId="{16578C61-F24A-4135-AF68-9163C5DAF3FF}"/>
          </ac:picMkLst>
        </pc:picChg>
        <pc:picChg chg="del">
          <ac:chgData name="Alina Olsen" userId="2767c37f-a6e9-488f-8571-0ca7da0f883a" providerId="ADAL" clId="{C52CA1AB-9DDC-4533-BF75-1A42A03D6078}" dt="2022-04-24T20:50:17.821" v="541" actId="478"/>
          <ac:picMkLst>
            <pc:docMk/>
            <pc:sldMk cId="1397806286" sldId="2147196415"/>
            <ac:picMk id="11" creationId="{B20FB70F-E651-4566-94DE-57AB93475615}"/>
          </ac:picMkLst>
        </pc:picChg>
      </pc:sldChg>
      <pc:sldChg chg="ord">
        <pc:chgData name="Alina Olsen" userId="2767c37f-a6e9-488f-8571-0ca7da0f883a" providerId="ADAL" clId="{C52CA1AB-9DDC-4533-BF75-1A42A03D6078}" dt="2022-04-24T11:01:17.830" v="337"/>
        <pc:sldMkLst>
          <pc:docMk/>
          <pc:sldMk cId="1152360106" sldId="2147196416"/>
        </pc:sldMkLst>
      </pc:sldChg>
      <pc:sldChg chg="ord">
        <pc:chgData name="Alina Olsen" userId="2767c37f-a6e9-488f-8571-0ca7da0f883a" providerId="ADAL" clId="{C52CA1AB-9DDC-4533-BF75-1A42A03D6078}" dt="2022-04-24T11:01:22.645" v="339"/>
        <pc:sldMkLst>
          <pc:docMk/>
          <pc:sldMk cId="3393799037" sldId="2147196417"/>
        </pc:sldMkLst>
      </pc:sldChg>
      <pc:sldChg chg="modSp mod ord">
        <pc:chgData name="Alina Olsen" userId="2767c37f-a6e9-488f-8571-0ca7da0f883a" providerId="ADAL" clId="{C52CA1AB-9DDC-4533-BF75-1A42A03D6078}" dt="2022-04-24T11:02:09.567" v="343" actId="207"/>
        <pc:sldMkLst>
          <pc:docMk/>
          <pc:sldMk cId="2820168046" sldId="2147196418"/>
        </pc:sldMkLst>
        <pc:picChg chg="mod">
          <ac:chgData name="Alina Olsen" userId="2767c37f-a6e9-488f-8571-0ca7da0f883a" providerId="ADAL" clId="{C52CA1AB-9DDC-4533-BF75-1A42A03D6078}" dt="2022-04-24T11:02:09.567" v="343" actId="207"/>
          <ac:picMkLst>
            <pc:docMk/>
            <pc:sldMk cId="2820168046" sldId="2147196418"/>
            <ac:picMk id="5" creationId="{A111ABAC-EA86-4B60-8785-5012C7613AA7}"/>
          </ac:picMkLst>
        </pc:picChg>
      </pc:sldChg>
      <pc:sldChg chg="ord">
        <pc:chgData name="Alina Olsen" userId="2767c37f-a6e9-488f-8571-0ca7da0f883a" providerId="ADAL" clId="{C52CA1AB-9DDC-4533-BF75-1A42A03D6078}" dt="2022-04-24T11:09:54.749" v="349"/>
        <pc:sldMkLst>
          <pc:docMk/>
          <pc:sldMk cId="213669762" sldId="2147196419"/>
        </pc:sldMkLst>
      </pc:sldChg>
      <pc:sldChg chg="del">
        <pc:chgData name="Alina Olsen" userId="2767c37f-a6e9-488f-8571-0ca7da0f883a" providerId="ADAL" clId="{C52CA1AB-9DDC-4533-BF75-1A42A03D6078}" dt="2022-04-24T11:11:42.958" v="356" actId="47"/>
        <pc:sldMkLst>
          <pc:docMk/>
          <pc:sldMk cId="1853786118" sldId="2147196420"/>
        </pc:sldMkLst>
      </pc:sldChg>
      <pc:sldChg chg="del">
        <pc:chgData name="Alina Olsen" userId="2767c37f-a6e9-488f-8571-0ca7da0f883a" providerId="ADAL" clId="{C52CA1AB-9DDC-4533-BF75-1A42A03D6078}" dt="2022-04-24T10:04:08.588" v="106" actId="2696"/>
        <pc:sldMkLst>
          <pc:docMk/>
          <pc:sldMk cId="3950769246" sldId="2147196421"/>
        </pc:sldMkLst>
      </pc:sldChg>
      <pc:sldChg chg="ord">
        <pc:chgData name="Alina Olsen" userId="2767c37f-a6e9-488f-8571-0ca7da0f883a" providerId="ADAL" clId="{C52CA1AB-9DDC-4533-BF75-1A42A03D6078}" dt="2022-04-24T11:10:18.451" v="355"/>
        <pc:sldMkLst>
          <pc:docMk/>
          <pc:sldMk cId="3553312297" sldId="2147196424"/>
        </pc:sldMkLst>
      </pc:sldChg>
      <pc:sldChg chg="del">
        <pc:chgData name="Alina Olsen" userId="2767c37f-a6e9-488f-8571-0ca7da0f883a" providerId="ADAL" clId="{C52CA1AB-9DDC-4533-BF75-1A42A03D6078}" dt="2022-04-24T21:01:16.628" v="559" actId="47"/>
        <pc:sldMkLst>
          <pc:docMk/>
          <pc:sldMk cId="4136461172" sldId="2147196431"/>
        </pc:sldMkLst>
      </pc:sldChg>
      <pc:sldChg chg="addSp delSp modSp mod">
        <pc:chgData name="Alina Olsen" userId="2767c37f-a6e9-488f-8571-0ca7da0f883a" providerId="ADAL" clId="{C52CA1AB-9DDC-4533-BF75-1A42A03D6078}" dt="2022-04-24T21:00:25.915" v="551" actId="478"/>
        <pc:sldMkLst>
          <pc:docMk/>
          <pc:sldMk cId="2566778484" sldId="2147196432"/>
        </pc:sldMkLst>
        <pc:picChg chg="add del mod">
          <ac:chgData name="Alina Olsen" userId="2767c37f-a6e9-488f-8571-0ca7da0f883a" providerId="ADAL" clId="{C52CA1AB-9DDC-4533-BF75-1A42A03D6078}" dt="2022-04-24T21:00:25.915" v="551" actId="478"/>
          <ac:picMkLst>
            <pc:docMk/>
            <pc:sldMk cId="2566778484" sldId="2147196432"/>
            <ac:picMk id="5" creationId="{9EADE8DF-E693-43B4-A426-A4CC77E9F0A0}"/>
          </ac:picMkLst>
        </pc:picChg>
      </pc:sldChg>
      <pc:sldChg chg="del">
        <pc:chgData name="Alina Olsen" userId="2767c37f-a6e9-488f-8571-0ca7da0f883a" providerId="ADAL" clId="{C52CA1AB-9DDC-4533-BF75-1A42A03D6078}" dt="2022-04-24T08:39:16.955" v="5" actId="2696"/>
        <pc:sldMkLst>
          <pc:docMk/>
          <pc:sldMk cId="1135002819" sldId="2147196435"/>
        </pc:sldMkLst>
      </pc:sldChg>
      <pc:sldChg chg="del">
        <pc:chgData name="Alina Olsen" userId="2767c37f-a6e9-488f-8571-0ca7da0f883a" providerId="ADAL" clId="{C52CA1AB-9DDC-4533-BF75-1A42A03D6078}" dt="2022-04-24T09:56:59.098" v="67" actId="2696"/>
        <pc:sldMkLst>
          <pc:docMk/>
          <pc:sldMk cId="3358227013" sldId="2147196437"/>
        </pc:sldMkLst>
      </pc:sldChg>
      <pc:sldChg chg="del">
        <pc:chgData name="Alina Olsen" userId="2767c37f-a6e9-488f-8571-0ca7da0f883a" providerId="ADAL" clId="{C52CA1AB-9DDC-4533-BF75-1A42A03D6078}" dt="2022-04-24T09:57:15.077" v="68" actId="2696"/>
        <pc:sldMkLst>
          <pc:docMk/>
          <pc:sldMk cId="3728852393" sldId="2147196438"/>
        </pc:sldMkLst>
      </pc:sldChg>
      <pc:sldChg chg="addSp delSp modSp mod ord">
        <pc:chgData name="Alina Olsen" userId="2767c37f-a6e9-488f-8571-0ca7da0f883a" providerId="ADAL" clId="{C52CA1AB-9DDC-4533-BF75-1A42A03D6078}" dt="2022-04-24T21:00:43.937" v="555" actId="1076"/>
        <pc:sldMkLst>
          <pc:docMk/>
          <pc:sldMk cId="606079501" sldId="2147196441"/>
        </pc:sldMkLst>
        <pc:spChg chg="del mod">
          <ac:chgData name="Alina Olsen" userId="2767c37f-a6e9-488f-8571-0ca7da0f883a" providerId="ADAL" clId="{C52CA1AB-9DDC-4533-BF75-1A42A03D6078}" dt="2022-04-24T21:00:38.999" v="553" actId="478"/>
          <ac:spMkLst>
            <pc:docMk/>
            <pc:sldMk cId="606079501" sldId="2147196441"/>
            <ac:spMk id="5" creationId="{54E7AF70-ED80-4418-9142-8E3BB5B16297}"/>
          </ac:spMkLst>
        </pc:spChg>
        <pc:picChg chg="add mod">
          <ac:chgData name="Alina Olsen" userId="2767c37f-a6e9-488f-8571-0ca7da0f883a" providerId="ADAL" clId="{C52CA1AB-9DDC-4533-BF75-1A42A03D6078}" dt="2022-04-24T21:00:43.937" v="555" actId="1076"/>
          <ac:picMkLst>
            <pc:docMk/>
            <pc:sldMk cId="606079501" sldId="2147196441"/>
            <ac:picMk id="7" creationId="{B26A8009-1A70-48FF-9573-BD0186327B6D}"/>
          </ac:picMkLst>
        </pc:picChg>
      </pc:sldChg>
      <pc:sldChg chg="del">
        <pc:chgData name="Alina Olsen" userId="2767c37f-a6e9-488f-8571-0ca7da0f883a" providerId="ADAL" clId="{C52CA1AB-9DDC-4533-BF75-1A42A03D6078}" dt="2022-04-24T08:41:33.929" v="19" actId="2696"/>
        <pc:sldMkLst>
          <pc:docMk/>
          <pc:sldMk cId="3783478453" sldId="2147196442"/>
        </pc:sldMkLst>
      </pc:sldChg>
      <pc:sldChg chg="del">
        <pc:chgData name="Alina Olsen" userId="2767c37f-a6e9-488f-8571-0ca7da0f883a" providerId="ADAL" clId="{C52CA1AB-9DDC-4533-BF75-1A42A03D6078}" dt="2022-04-24T08:41:47.333" v="20" actId="2696"/>
        <pc:sldMkLst>
          <pc:docMk/>
          <pc:sldMk cId="3227952536" sldId="2147196443"/>
        </pc:sldMkLst>
      </pc:sldChg>
      <pc:sldChg chg="del">
        <pc:chgData name="Alina Olsen" userId="2767c37f-a6e9-488f-8571-0ca7da0f883a" providerId="ADAL" clId="{C52CA1AB-9DDC-4533-BF75-1A42A03D6078}" dt="2022-04-24T08:43:19.276" v="29" actId="2696"/>
        <pc:sldMkLst>
          <pc:docMk/>
          <pc:sldMk cId="2254270815" sldId="2147196444"/>
        </pc:sldMkLst>
      </pc:sldChg>
      <pc:sldChg chg="del">
        <pc:chgData name="Alina Olsen" userId="2767c37f-a6e9-488f-8571-0ca7da0f883a" providerId="ADAL" clId="{C52CA1AB-9DDC-4533-BF75-1A42A03D6078}" dt="2022-04-24T08:42:00.422" v="22" actId="2696"/>
        <pc:sldMkLst>
          <pc:docMk/>
          <pc:sldMk cId="698814829" sldId="2147196445"/>
        </pc:sldMkLst>
      </pc:sldChg>
      <pc:sldChg chg="del">
        <pc:chgData name="Alina Olsen" userId="2767c37f-a6e9-488f-8571-0ca7da0f883a" providerId="ADAL" clId="{C52CA1AB-9DDC-4533-BF75-1A42A03D6078}" dt="2022-04-24T08:42:05.443" v="23" actId="2696"/>
        <pc:sldMkLst>
          <pc:docMk/>
          <pc:sldMk cId="2385919726" sldId="2147196446"/>
        </pc:sldMkLst>
      </pc:sldChg>
      <pc:sldChg chg="del">
        <pc:chgData name="Alina Olsen" userId="2767c37f-a6e9-488f-8571-0ca7da0f883a" providerId="ADAL" clId="{C52CA1AB-9DDC-4533-BF75-1A42A03D6078}" dt="2022-04-24T08:42:16.905" v="24" actId="2696"/>
        <pc:sldMkLst>
          <pc:docMk/>
          <pc:sldMk cId="2228569066" sldId="2147196447"/>
        </pc:sldMkLst>
      </pc:sldChg>
      <pc:sldChg chg="del">
        <pc:chgData name="Alina Olsen" userId="2767c37f-a6e9-488f-8571-0ca7da0f883a" providerId="ADAL" clId="{C52CA1AB-9DDC-4533-BF75-1A42A03D6078}" dt="2022-04-24T08:43:13.878" v="28" actId="2696"/>
        <pc:sldMkLst>
          <pc:docMk/>
          <pc:sldMk cId="3955500095" sldId="2147196448"/>
        </pc:sldMkLst>
      </pc:sldChg>
      <pc:sldChg chg="del">
        <pc:chgData name="Alina Olsen" userId="2767c37f-a6e9-488f-8571-0ca7da0f883a" providerId="ADAL" clId="{C52CA1AB-9DDC-4533-BF75-1A42A03D6078}" dt="2022-04-24T08:47:38.732" v="34" actId="2696"/>
        <pc:sldMkLst>
          <pc:docMk/>
          <pc:sldMk cId="2874554234" sldId="2147196449"/>
        </pc:sldMkLst>
      </pc:sldChg>
      <pc:sldChg chg="del">
        <pc:chgData name="Alina Olsen" userId="2767c37f-a6e9-488f-8571-0ca7da0f883a" providerId="ADAL" clId="{C52CA1AB-9DDC-4533-BF75-1A42A03D6078}" dt="2022-04-24T20:48:16.090" v="540" actId="47"/>
        <pc:sldMkLst>
          <pc:docMk/>
          <pc:sldMk cId="889640762" sldId="2147196450"/>
        </pc:sldMkLst>
      </pc:sldChg>
      <pc:sldChg chg="ord">
        <pc:chgData name="Alina Olsen" userId="2767c37f-a6e9-488f-8571-0ca7da0f883a" providerId="ADAL" clId="{C52CA1AB-9DDC-4533-BF75-1A42A03D6078}" dt="2022-04-24T21:08:01.856" v="586"/>
        <pc:sldMkLst>
          <pc:docMk/>
          <pc:sldMk cId="166056623" sldId="2147196451"/>
        </pc:sldMkLst>
      </pc:sldChg>
      <pc:sldChg chg="addSp delSp modSp mod">
        <pc:chgData name="Alina Olsen" userId="2767c37f-a6e9-488f-8571-0ca7da0f883a" providerId="ADAL" clId="{C52CA1AB-9DDC-4533-BF75-1A42A03D6078}" dt="2022-04-24T21:31:45.558" v="1044" actId="20577"/>
        <pc:sldMkLst>
          <pc:docMk/>
          <pc:sldMk cId="1972515352" sldId="2147196452"/>
        </pc:sldMkLst>
        <pc:spChg chg="mod">
          <ac:chgData name="Alina Olsen" userId="2767c37f-a6e9-488f-8571-0ca7da0f883a" providerId="ADAL" clId="{C52CA1AB-9DDC-4533-BF75-1A42A03D6078}" dt="2022-04-24T21:31:45.558" v="1044" actId="20577"/>
          <ac:spMkLst>
            <pc:docMk/>
            <pc:sldMk cId="1972515352" sldId="2147196452"/>
            <ac:spMk id="2" creationId="{4AF6750F-B9E1-4FEB-A1FB-BD0DAD38AC53}"/>
          </ac:spMkLst>
        </pc:spChg>
        <pc:spChg chg="mod">
          <ac:chgData name="Alina Olsen" userId="2767c37f-a6e9-488f-8571-0ca7da0f883a" providerId="ADAL" clId="{C52CA1AB-9DDC-4533-BF75-1A42A03D6078}" dt="2022-04-24T21:07:32.938" v="584" actId="20577"/>
          <ac:spMkLst>
            <pc:docMk/>
            <pc:sldMk cId="1972515352" sldId="2147196452"/>
            <ac:spMk id="20" creationId="{F92D4CC5-4481-4D38-A235-D5F22A9D7588}"/>
          </ac:spMkLst>
        </pc:spChg>
        <pc:picChg chg="add mod">
          <ac:chgData name="Alina Olsen" userId="2767c37f-a6e9-488f-8571-0ca7da0f883a" providerId="ADAL" clId="{C52CA1AB-9DDC-4533-BF75-1A42A03D6078}" dt="2022-04-24T21:07:27.085" v="578" actId="14100"/>
          <ac:picMkLst>
            <pc:docMk/>
            <pc:sldMk cId="1972515352" sldId="2147196452"/>
            <ac:picMk id="12" creationId="{BE8B7208-C22C-495D-8B43-15A89C724BE9}"/>
          </ac:picMkLst>
        </pc:picChg>
        <pc:picChg chg="del">
          <ac:chgData name="Alina Olsen" userId="2767c37f-a6e9-488f-8571-0ca7da0f883a" providerId="ADAL" clId="{C52CA1AB-9DDC-4533-BF75-1A42A03D6078}" dt="2022-04-24T21:07:18.197" v="575" actId="478"/>
          <ac:picMkLst>
            <pc:docMk/>
            <pc:sldMk cId="1972515352" sldId="2147196452"/>
            <ac:picMk id="13" creationId="{A7961C5F-A71F-4F76-B705-CC5C860DA449}"/>
          </ac:picMkLst>
        </pc:picChg>
      </pc:sldChg>
      <pc:sldChg chg="addSp delSp modSp mod ord">
        <pc:chgData name="Alina Olsen" userId="2767c37f-a6e9-488f-8571-0ca7da0f883a" providerId="ADAL" clId="{C52CA1AB-9DDC-4533-BF75-1A42A03D6078}" dt="2022-04-24T21:08:48.662" v="589" actId="1076"/>
        <pc:sldMkLst>
          <pc:docMk/>
          <pc:sldMk cId="1444741426" sldId="2147196453"/>
        </pc:sldMkLst>
        <pc:picChg chg="del">
          <ac:chgData name="Alina Olsen" userId="2767c37f-a6e9-488f-8571-0ca7da0f883a" providerId="ADAL" clId="{C52CA1AB-9DDC-4533-BF75-1A42A03D6078}" dt="2022-04-24T21:05:17.126" v="560" actId="478"/>
          <ac:picMkLst>
            <pc:docMk/>
            <pc:sldMk cId="1444741426" sldId="2147196453"/>
            <ac:picMk id="4" creationId="{A0764CEA-689F-401F-B336-56581EB549D8}"/>
          </ac:picMkLst>
        </pc:picChg>
        <pc:picChg chg="add mod">
          <ac:chgData name="Alina Olsen" userId="2767c37f-a6e9-488f-8571-0ca7da0f883a" providerId="ADAL" clId="{C52CA1AB-9DDC-4533-BF75-1A42A03D6078}" dt="2022-04-24T21:08:48.662" v="589" actId="1076"/>
          <ac:picMkLst>
            <pc:docMk/>
            <pc:sldMk cId="1444741426" sldId="2147196453"/>
            <ac:picMk id="5" creationId="{718F4033-8907-4704-9C00-72AB2B6992B4}"/>
          </ac:picMkLst>
        </pc:picChg>
        <pc:picChg chg="del">
          <ac:chgData name="Alina Olsen" userId="2767c37f-a6e9-488f-8571-0ca7da0f883a" providerId="ADAL" clId="{C52CA1AB-9DDC-4533-BF75-1A42A03D6078}" dt="2022-04-24T21:05:17.973" v="561" actId="478"/>
          <ac:picMkLst>
            <pc:docMk/>
            <pc:sldMk cId="1444741426" sldId="2147196453"/>
            <ac:picMk id="7" creationId="{9BDFBD3F-43B5-41ED-B447-1CB0EC85595E}"/>
          </ac:picMkLst>
        </pc:picChg>
        <pc:picChg chg="add mod">
          <ac:chgData name="Alina Olsen" userId="2767c37f-a6e9-488f-8571-0ca7da0f883a" providerId="ADAL" clId="{C52CA1AB-9DDC-4533-BF75-1A42A03D6078}" dt="2022-04-24T21:08:47.059" v="588" actId="1076"/>
          <ac:picMkLst>
            <pc:docMk/>
            <pc:sldMk cId="1444741426" sldId="2147196453"/>
            <ac:picMk id="8" creationId="{22AA264C-B4C8-4B53-A2AC-CC0BAD04B779}"/>
          </ac:picMkLst>
        </pc:picChg>
      </pc:sldChg>
      <pc:sldChg chg="del">
        <pc:chgData name="Alina Olsen" userId="2767c37f-a6e9-488f-8571-0ca7da0f883a" providerId="ADAL" clId="{C52CA1AB-9DDC-4533-BF75-1A42A03D6078}" dt="2022-04-24T08:41:55.499" v="21" actId="2696"/>
        <pc:sldMkLst>
          <pc:docMk/>
          <pc:sldMk cId="1254482316" sldId="2147196455"/>
        </pc:sldMkLst>
      </pc:sldChg>
      <pc:sldChg chg="add del">
        <pc:chgData name="Alina Olsen" userId="2767c37f-a6e9-488f-8571-0ca7da0f883a" providerId="ADAL" clId="{C52CA1AB-9DDC-4533-BF75-1A42A03D6078}" dt="2022-04-24T20:48:10.260" v="539" actId="47"/>
        <pc:sldMkLst>
          <pc:docMk/>
          <pc:sldMk cId="2492464169" sldId="2147196455"/>
        </pc:sldMkLst>
      </pc:sldChg>
      <pc:sldChg chg="new del">
        <pc:chgData name="Alina Olsen" userId="2767c37f-a6e9-488f-8571-0ca7da0f883a" providerId="ADAL" clId="{C52CA1AB-9DDC-4533-BF75-1A42A03D6078}" dt="2022-04-24T09:36:25.377" v="64" actId="2696"/>
        <pc:sldMkLst>
          <pc:docMk/>
          <pc:sldMk cId="3334047093" sldId="2147196455"/>
        </pc:sldMkLst>
      </pc:sldChg>
      <pc:sldChg chg="addSp delSp modSp add mod">
        <pc:chgData name="Alina Olsen" userId="2767c37f-a6e9-488f-8571-0ca7da0f883a" providerId="ADAL" clId="{C52CA1AB-9DDC-4533-BF75-1A42A03D6078}" dt="2022-04-24T20:46:45.091" v="530" actId="1076"/>
        <pc:sldMkLst>
          <pc:docMk/>
          <pc:sldMk cId="927443348" sldId="2147196456"/>
        </pc:sldMkLst>
        <pc:picChg chg="mod">
          <ac:chgData name="Alina Olsen" userId="2767c37f-a6e9-488f-8571-0ca7da0f883a" providerId="ADAL" clId="{C52CA1AB-9DDC-4533-BF75-1A42A03D6078}" dt="2022-04-24T20:46:45.091" v="530" actId="1076"/>
          <ac:picMkLst>
            <pc:docMk/>
            <pc:sldMk cId="927443348" sldId="2147196456"/>
            <ac:picMk id="4" creationId="{8B22DF25-4E51-422C-AAE3-ABC60903BA60}"/>
          </ac:picMkLst>
        </pc:picChg>
        <pc:picChg chg="add del mod">
          <ac:chgData name="Alina Olsen" userId="2767c37f-a6e9-488f-8571-0ca7da0f883a" providerId="ADAL" clId="{C52CA1AB-9DDC-4533-BF75-1A42A03D6078}" dt="2022-04-24T20:44:13.870" v="520" actId="478"/>
          <ac:picMkLst>
            <pc:docMk/>
            <pc:sldMk cId="927443348" sldId="2147196456"/>
            <ac:picMk id="5" creationId="{A6EC61A4-E4A9-41C1-9D8F-135FB973DBE8}"/>
          </ac:picMkLst>
        </pc:picChg>
        <pc:picChg chg="del">
          <ac:chgData name="Alina Olsen" userId="2767c37f-a6e9-488f-8571-0ca7da0f883a" providerId="ADAL" clId="{C52CA1AB-9DDC-4533-BF75-1A42A03D6078}" dt="2022-04-24T20:35:56.663" v="482" actId="478"/>
          <ac:picMkLst>
            <pc:docMk/>
            <pc:sldMk cId="927443348" sldId="2147196456"/>
            <ac:picMk id="6" creationId="{991B13B7-520A-4328-82D3-9147EA765963}"/>
          </ac:picMkLst>
        </pc:picChg>
        <pc:picChg chg="add mod">
          <ac:chgData name="Alina Olsen" userId="2767c37f-a6e9-488f-8571-0ca7da0f883a" providerId="ADAL" clId="{C52CA1AB-9DDC-4533-BF75-1A42A03D6078}" dt="2022-04-24T20:46:32.632" v="527" actId="1076"/>
          <ac:picMkLst>
            <pc:docMk/>
            <pc:sldMk cId="927443348" sldId="2147196456"/>
            <ac:picMk id="8" creationId="{B3D7D760-7E58-45EA-8F07-980E9234C15F}"/>
          </ac:picMkLst>
        </pc:picChg>
        <pc:picChg chg="add mod">
          <ac:chgData name="Alina Olsen" userId="2767c37f-a6e9-488f-8571-0ca7da0f883a" providerId="ADAL" clId="{C52CA1AB-9DDC-4533-BF75-1A42A03D6078}" dt="2022-04-24T20:46:38.677" v="528" actId="1076"/>
          <ac:picMkLst>
            <pc:docMk/>
            <pc:sldMk cId="927443348" sldId="2147196456"/>
            <ac:picMk id="9" creationId="{EC73E389-716E-48FE-9EC8-EEEDEAEE840D}"/>
          </ac:picMkLst>
        </pc:picChg>
        <pc:picChg chg="mod">
          <ac:chgData name="Alina Olsen" userId="2767c37f-a6e9-488f-8571-0ca7da0f883a" providerId="ADAL" clId="{C52CA1AB-9DDC-4533-BF75-1A42A03D6078}" dt="2022-04-24T20:46:42.422" v="529" actId="1076"/>
          <ac:picMkLst>
            <pc:docMk/>
            <pc:sldMk cId="927443348" sldId="2147196456"/>
            <ac:picMk id="10" creationId="{0FFC0C00-4342-4091-8AE3-23DBFC181539}"/>
          </ac:picMkLst>
        </pc:picChg>
        <pc:picChg chg="add del mod">
          <ac:chgData name="Alina Olsen" userId="2767c37f-a6e9-488f-8571-0ca7da0f883a" providerId="ADAL" clId="{C52CA1AB-9DDC-4533-BF75-1A42A03D6078}" dt="2022-04-24T20:43:22.144" v="510" actId="478"/>
          <ac:picMkLst>
            <pc:docMk/>
            <pc:sldMk cId="927443348" sldId="2147196456"/>
            <ac:picMk id="11" creationId="{D990C3BA-8079-4C20-AD1E-7538D482B971}"/>
          </ac:picMkLst>
        </pc:picChg>
        <pc:picChg chg="add del mod">
          <ac:chgData name="Alina Olsen" userId="2767c37f-a6e9-488f-8571-0ca7da0f883a" providerId="ADAL" clId="{C52CA1AB-9DDC-4533-BF75-1A42A03D6078}" dt="2022-04-24T20:43:42.491" v="512" actId="478"/>
          <ac:picMkLst>
            <pc:docMk/>
            <pc:sldMk cId="927443348" sldId="2147196456"/>
            <ac:picMk id="12" creationId="{F4251742-7B47-4CE1-AF1E-CFA31A774B05}"/>
          </ac:picMkLst>
        </pc:picChg>
        <pc:picChg chg="add del mod">
          <ac:chgData name="Alina Olsen" userId="2767c37f-a6e9-488f-8571-0ca7da0f883a" providerId="ADAL" clId="{C52CA1AB-9DDC-4533-BF75-1A42A03D6078}" dt="2022-04-24T20:46:30.181" v="526" actId="21"/>
          <ac:picMkLst>
            <pc:docMk/>
            <pc:sldMk cId="927443348" sldId="2147196456"/>
            <ac:picMk id="13" creationId="{EBF42006-8231-4FE2-BBD1-F64B9A503A93}"/>
          </ac:picMkLst>
        </pc:picChg>
        <pc:picChg chg="del">
          <ac:chgData name="Alina Olsen" userId="2767c37f-a6e9-488f-8571-0ca7da0f883a" providerId="ADAL" clId="{C52CA1AB-9DDC-4533-BF75-1A42A03D6078}" dt="2022-04-24T20:35:55.915" v="481" actId="478"/>
          <ac:picMkLst>
            <pc:docMk/>
            <pc:sldMk cId="927443348" sldId="2147196456"/>
            <ac:picMk id="14" creationId="{03F921A3-9B49-454D-826B-385ED3BA9BBA}"/>
          </ac:picMkLst>
        </pc:picChg>
      </pc:sldChg>
      <pc:sldChg chg="modSp add del mod">
        <pc:chgData name="Alina Olsen" userId="2767c37f-a6e9-488f-8571-0ca7da0f883a" providerId="ADAL" clId="{C52CA1AB-9DDC-4533-BF75-1A42A03D6078}" dt="2022-04-24T11:22:35.183" v="408" actId="47"/>
        <pc:sldMkLst>
          <pc:docMk/>
          <pc:sldMk cId="2633630158" sldId="2147196456"/>
        </pc:sldMkLst>
        <pc:spChg chg="mod">
          <ac:chgData name="Alina Olsen" userId="2767c37f-a6e9-488f-8571-0ca7da0f883a" providerId="ADAL" clId="{C52CA1AB-9DDC-4533-BF75-1A42A03D6078}" dt="2022-04-24T11:22:21.179" v="407" actId="20577"/>
          <ac:spMkLst>
            <pc:docMk/>
            <pc:sldMk cId="2633630158" sldId="2147196456"/>
            <ac:spMk id="2" creationId="{7805F08D-2DE4-4860-A7DD-68AAB6FAE4CE}"/>
          </ac:spMkLst>
        </pc:spChg>
      </pc:sldChg>
      <pc:sldChg chg="del">
        <pc:chgData name="Alina Olsen" userId="2767c37f-a6e9-488f-8571-0ca7da0f883a" providerId="ADAL" clId="{C52CA1AB-9DDC-4533-BF75-1A42A03D6078}" dt="2022-04-24T08:39:05.985" v="3" actId="2696"/>
        <pc:sldMkLst>
          <pc:docMk/>
          <pc:sldMk cId="2183537891" sldId="2147196457"/>
        </pc:sldMkLst>
      </pc:sldChg>
      <pc:sldChg chg="add">
        <pc:chgData name="Alina Olsen" userId="2767c37f-a6e9-488f-8571-0ca7da0f883a" providerId="ADAL" clId="{C52CA1AB-9DDC-4533-BF75-1A42A03D6078}" dt="2022-04-24T21:00:32.469" v="552" actId="2890"/>
        <pc:sldMkLst>
          <pc:docMk/>
          <pc:sldMk cId="2411735692" sldId="2147196457"/>
        </pc:sldMkLst>
      </pc:sldChg>
    </pc:docChg>
  </pc:docChgLst>
  <pc:docChgLst>
    <pc:chgData name="Alina Olsen" userId="2767c37f-a6e9-488f-8571-0ca7da0f883a" providerId="ADAL" clId="{08680956-0BB9-4AF1-AD68-57CFF8FF7BAE}"/>
    <pc:docChg chg="undo custSel addSld delSld modSld sldOrd">
      <pc:chgData name="Alina Olsen" userId="2767c37f-a6e9-488f-8571-0ca7da0f883a" providerId="ADAL" clId="{08680956-0BB9-4AF1-AD68-57CFF8FF7BAE}" dt="2022-03-22T16:56:48.804" v="3597" actId="20577"/>
      <pc:docMkLst>
        <pc:docMk/>
      </pc:docMkLst>
      <pc:sldChg chg="modSp new mod ord">
        <pc:chgData name="Alina Olsen" userId="2767c37f-a6e9-488f-8571-0ca7da0f883a" providerId="ADAL" clId="{08680956-0BB9-4AF1-AD68-57CFF8FF7BAE}" dt="2022-03-22T16:56:48.804" v="3597" actId="20577"/>
        <pc:sldMkLst>
          <pc:docMk/>
          <pc:sldMk cId="1183698157" sldId="2147196401"/>
        </pc:sldMkLst>
        <pc:spChg chg="mod">
          <ac:chgData name="Alina Olsen" userId="2767c37f-a6e9-488f-8571-0ca7da0f883a" providerId="ADAL" clId="{08680956-0BB9-4AF1-AD68-57CFF8FF7BAE}" dt="2022-03-20T19:45:24.150" v="9" actId="20577"/>
          <ac:spMkLst>
            <pc:docMk/>
            <pc:sldMk cId="1183698157" sldId="2147196401"/>
            <ac:spMk id="2" creationId="{13AA2EB8-FEDE-42A7-ACE5-476A804CFB97}"/>
          </ac:spMkLst>
        </pc:spChg>
        <pc:spChg chg="mod">
          <ac:chgData name="Alina Olsen" userId="2767c37f-a6e9-488f-8571-0ca7da0f883a" providerId="ADAL" clId="{08680956-0BB9-4AF1-AD68-57CFF8FF7BAE}" dt="2022-03-22T16:56:48.804" v="3597" actId="20577"/>
          <ac:spMkLst>
            <pc:docMk/>
            <pc:sldMk cId="1183698157" sldId="2147196401"/>
            <ac:spMk id="3" creationId="{6CA0C1D6-4C60-4EF2-91C8-B473DE9D4902}"/>
          </ac:spMkLst>
        </pc:spChg>
      </pc:sldChg>
      <pc:sldChg chg="addSp modSp new mod setBg modAnim">
        <pc:chgData name="Alina Olsen" userId="2767c37f-a6e9-488f-8571-0ca7da0f883a" providerId="ADAL" clId="{08680956-0BB9-4AF1-AD68-57CFF8FF7BAE}" dt="2022-03-22T10:06:35.875" v="2125" actId="14100"/>
        <pc:sldMkLst>
          <pc:docMk/>
          <pc:sldMk cId="304974052" sldId="2147196402"/>
        </pc:sldMkLst>
        <pc:spChg chg="mod">
          <ac:chgData name="Alina Olsen" userId="2767c37f-a6e9-488f-8571-0ca7da0f883a" providerId="ADAL" clId="{08680956-0BB9-4AF1-AD68-57CFF8FF7BAE}" dt="2022-03-20T19:46:32.161" v="15" actId="26606"/>
          <ac:spMkLst>
            <pc:docMk/>
            <pc:sldMk cId="304974052" sldId="2147196402"/>
            <ac:spMk id="2" creationId="{8CB2B787-607E-4074-A75F-EE551A05584C}"/>
          </ac:spMkLst>
        </pc:spChg>
        <pc:spChg chg="mod">
          <ac:chgData name="Alina Olsen" userId="2767c37f-a6e9-488f-8571-0ca7da0f883a" providerId="ADAL" clId="{08680956-0BB9-4AF1-AD68-57CFF8FF7BAE}" dt="2022-03-22T10:06:35.875" v="2125" actId="14100"/>
          <ac:spMkLst>
            <pc:docMk/>
            <pc:sldMk cId="304974052" sldId="2147196402"/>
            <ac:spMk id="3" creationId="{F8BFB167-62C7-4796-808B-DB35863BDB76}"/>
          </ac:spMkLst>
        </pc:spChg>
        <pc:picChg chg="add mod">
          <ac:chgData name="Alina Olsen" userId="2767c37f-a6e9-488f-8571-0ca7da0f883a" providerId="ADAL" clId="{08680956-0BB9-4AF1-AD68-57CFF8FF7BAE}" dt="2022-03-20T19:48:32.111" v="30" actId="14100"/>
          <ac:picMkLst>
            <pc:docMk/>
            <pc:sldMk cId="304974052" sldId="2147196402"/>
            <ac:picMk id="4" creationId="{15FAB774-BFBE-4760-9A16-089F7BA8A29F}"/>
          </ac:picMkLst>
        </pc:picChg>
      </pc:sldChg>
      <pc:sldChg chg="addSp delSp modSp new mod modClrScheme chgLayout">
        <pc:chgData name="Alina Olsen" userId="2767c37f-a6e9-488f-8571-0ca7da0f883a" providerId="ADAL" clId="{08680956-0BB9-4AF1-AD68-57CFF8FF7BAE}" dt="2022-03-20T20:03:52.721" v="87" actId="700"/>
        <pc:sldMkLst>
          <pc:docMk/>
          <pc:sldMk cId="2033643988" sldId="2147196403"/>
        </pc:sldMkLst>
        <pc:spChg chg="mod ord">
          <ac:chgData name="Alina Olsen" userId="2767c37f-a6e9-488f-8571-0ca7da0f883a" providerId="ADAL" clId="{08680956-0BB9-4AF1-AD68-57CFF8FF7BAE}" dt="2022-03-20T20:03:52.721" v="87" actId="700"/>
          <ac:spMkLst>
            <pc:docMk/>
            <pc:sldMk cId="2033643988" sldId="2147196403"/>
            <ac:spMk id="2" creationId="{87D0FDE2-0A8F-49C5-8580-A0C9AB837101}"/>
          </ac:spMkLst>
        </pc:spChg>
        <pc:spChg chg="del">
          <ac:chgData name="Alina Olsen" userId="2767c37f-a6e9-488f-8571-0ca7da0f883a" providerId="ADAL" clId="{08680956-0BB9-4AF1-AD68-57CFF8FF7BAE}" dt="2022-03-20T19:50:12.559" v="39" actId="478"/>
          <ac:spMkLst>
            <pc:docMk/>
            <pc:sldMk cId="2033643988" sldId="2147196403"/>
            <ac:spMk id="3" creationId="{10AFC26A-08ED-4815-92F0-0D756F2F18D8}"/>
          </ac:spMkLst>
        </pc:spChg>
        <pc:spChg chg="add del mod ord">
          <ac:chgData name="Alina Olsen" userId="2767c37f-a6e9-488f-8571-0ca7da0f883a" providerId="ADAL" clId="{08680956-0BB9-4AF1-AD68-57CFF8FF7BAE}" dt="2022-03-20T20:03:52.721" v="87" actId="700"/>
          <ac:spMkLst>
            <pc:docMk/>
            <pc:sldMk cId="2033643988" sldId="2147196403"/>
            <ac:spMk id="19" creationId="{2C2A60FD-DF9B-4F45-A3E3-4603A5F61645}"/>
          </ac:spMkLst>
        </pc:spChg>
        <pc:picChg chg="add del mod">
          <ac:chgData name="Alina Olsen" userId="2767c37f-a6e9-488f-8571-0ca7da0f883a" providerId="ADAL" clId="{08680956-0BB9-4AF1-AD68-57CFF8FF7BAE}" dt="2022-03-20T19:58:17.080" v="57" actId="478"/>
          <ac:picMkLst>
            <pc:docMk/>
            <pc:sldMk cId="2033643988" sldId="2147196403"/>
            <ac:picMk id="4" creationId="{76925DEE-3CEF-44D3-A4DA-EF2B01BA70E9}"/>
          </ac:picMkLst>
        </pc:picChg>
        <pc:picChg chg="add del mod">
          <ac:chgData name="Alina Olsen" userId="2767c37f-a6e9-488f-8571-0ca7da0f883a" providerId="ADAL" clId="{08680956-0BB9-4AF1-AD68-57CFF8FF7BAE}" dt="2022-03-20T19:59:12.050" v="65" actId="478"/>
          <ac:picMkLst>
            <pc:docMk/>
            <pc:sldMk cId="2033643988" sldId="2147196403"/>
            <ac:picMk id="5" creationId="{8B0A58FB-C7CF-42EE-ADB8-0D0D8A71D54E}"/>
          </ac:picMkLst>
        </pc:picChg>
        <pc:picChg chg="add del mod">
          <ac:chgData name="Alina Olsen" userId="2767c37f-a6e9-488f-8571-0ca7da0f883a" providerId="ADAL" clId="{08680956-0BB9-4AF1-AD68-57CFF8FF7BAE}" dt="2022-03-20T20:00:02.409" v="69" actId="478"/>
          <ac:picMkLst>
            <pc:docMk/>
            <pc:sldMk cId="2033643988" sldId="2147196403"/>
            <ac:picMk id="6" creationId="{321EA17A-6597-4C04-9AAF-B63FCEC27F29}"/>
          </ac:picMkLst>
        </pc:picChg>
        <pc:picChg chg="add del mod">
          <ac:chgData name="Alina Olsen" userId="2767c37f-a6e9-488f-8571-0ca7da0f883a" providerId="ADAL" clId="{08680956-0BB9-4AF1-AD68-57CFF8FF7BAE}" dt="2022-03-20T20:01:07.334" v="78" actId="478"/>
          <ac:picMkLst>
            <pc:docMk/>
            <pc:sldMk cId="2033643988" sldId="2147196403"/>
            <ac:picMk id="7" creationId="{EFB876C9-18ED-4BB4-9BA9-0936A1A55435}"/>
          </ac:picMkLst>
        </pc:picChg>
        <pc:picChg chg="add del mod">
          <ac:chgData name="Alina Olsen" userId="2767c37f-a6e9-488f-8571-0ca7da0f883a" providerId="ADAL" clId="{08680956-0BB9-4AF1-AD68-57CFF8FF7BAE}" dt="2022-03-20T20:02:47.783" v="82" actId="478"/>
          <ac:picMkLst>
            <pc:docMk/>
            <pc:sldMk cId="2033643988" sldId="2147196403"/>
            <ac:picMk id="8" creationId="{F95F2950-65C3-4EEF-B300-427946D020E5}"/>
          </ac:picMkLst>
        </pc:picChg>
        <pc:picChg chg="add mod">
          <ac:chgData name="Alina Olsen" userId="2767c37f-a6e9-488f-8571-0ca7da0f883a" providerId="ADAL" clId="{08680956-0BB9-4AF1-AD68-57CFF8FF7BAE}" dt="2022-03-20T20:00:20.738" v="74" actId="1076"/>
          <ac:picMkLst>
            <pc:docMk/>
            <pc:sldMk cId="2033643988" sldId="2147196403"/>
            <ac:picMk id="10" creationId="{CB5C1136-1F9B-4AF1-B0E2-2E7273122250}"/>
          </ac:picMkLst>
        </pc:picChg>
        <pc:picChg chg="add mod">
          <ac:chgData name="Alina Olsen" userId="2767c37f-a6e9-488f-8571-0ca7da0f883a" providerId="ADAL" clId="{08680956-0BB9-4AF1-AD68-57CFF8FF7BAE}" dt="2022-03-20T20:00:15.305" v="73" actId="1076"/>
          <ac:picMkLst>
            <pc:docMk/>
            <pc:sldMk cId="2033643988" sldId="2147196403"/>
            <ac:picMk id="12" creationId="{325CBEA4-0F60-4454-B981-09252AF36C8E}"/>
          </ac:picMkLst>
        </pc:picChg>
        <pc:picChg chg="add mod">
          <ac:chgData name="Alina Olsen" userId="2767c37f-a6e9-488f-8571-0ca7da0f883a" providerId="ADAL" clId="{08680956-0BB9-4AF1-AD68-57CFF8FF7BAE}" dt="2022-03-20T20:00:12.819" v="72" actId="1076"/>
          <ac:picMkLst>
            <pc:docMk/>
            <pc:sldMk cId="2033643988" sldId="2147196403"/>
            <ac:picMk id="14" creationId="{3A0D2382-40CC-49CB-A94F-F70FAF3C6745}"/>
          </ac:picMkLst>
        </pc:picChg>
        <pc:picChg chg="add mod">
          <ac:chgData name="Alina Olsen" userId="2767c37f-a6e9-488f-8571-0ca7da0f883a" providerId="ADAL" clId="{08680956-0BB9-4AF1-AD68-57CFF8FF7BAE}" dt="2022-03-20T20:01:16.099" v="80" actId="14100"/>
          <ac:picMkLst>
            <pc:docMk/>
            <pc:sldMk cId="2033643988" sldId="2147196403"/>
            <ac:picMk id="16" creationId="{873036CC-30CF-45FC-B103-FB3839B2D7EB}"/>
          </ac:picMkLst>
        </pc:picChg>
        <pc:picChg chg="add mod">
          <ac:chgData name="Alina Olsen" userId="2767c37f-a6e9-488f-8571-0ca7da0f883a" providerId="ADAL" clId="{08680956-0BB9-4AF1-AD68-57CFF8FF7BAE}" dt="2022-03-20T20:02:58.303" v="85" actId="1076"/>
          <ac:picMkLst>
            <pc:docMk/>
            <pc:sldMk cId="2033643988" sldId="2147196403"/>
            <ac:picMk id="18" creationId="{B7F59ADD-D3CD-42FB-83A5-F40F8F4A03C7}"/>
          </ac:picMkLst>
        </pc:picChg>
      </pc:sldChg>
      <pc:sldChg chg="addSp delSp modSp new mod setBg addAnim delAnim">
        <pc:chgData name="Alina Olsen" userId="2767c37f-a6e9-488f-8571-0ca7da0f883a" providerId="ADAL" clId="{08680956-0BB9-4AF1-AD68-57CFF8FF7BAE}" dt="2022-03-20T20:15:04.461" v="163" actId="1038"/>
        <pc:sldMkLst>
          <pc:docMk/>
          <pc:sldMk cId="1343494368" sldId="2147196404"/>
        </pc:sldMkLst>
        <pc:spChg chg="mod">
          <ac:chgData name="Alina Olsen" userId="2767c37f-a6e9-488f-8571-0ca7da0f883a" providerId="ADAL" clId="{08680956-0BB9-4AF1-AD68-57CFF8FF7BAE}" dt="2022-03-20T20:13:50.407" v="141" actId="26606"/>
          <ac:spMkLst>
            <pc:docMk/>
            <pc:sldMk cId="1343494368" sldId="2147196404"/>
            <ac:spMk id="2" creationId="{AD604C63-AFA9-4B5E-B58D-B9142618E90A}"/>
          </ac:spMkLst>
        </pc:spChg>
        <pc:spChg chg="del mod">
          <ac:chgData name="Alina Olsen" userId="2767c37f-a6e9-488f-8571-0ca7da0f883a" providerId="ADAL" clId="{08680956-0BB9-4AF1-AD68-57CFF8FF7BAE}" dt="2022-03-20T20:11:47.729" v="126" actId="478"/>
          <ac:spMkLst>
            <pc:docMk/>
            <pc:sldMk cId="1343494368" sldId="2147196404"/>
            <ac:spMk id="3" creationId="{A8DC9681-E5CA-4205-AB0B-D894F35B0D20}"/>
          </ac:spMkLst>
        </pc:spChg>
        <pc:spChg chg="add del">
          <ac:chgData name="Alina Olsen" userId="2767c37f-a6e9-488f-8571-0ca7da0f883a" providerId="ADAL" clId="{08680956-0BB9-4AF1-AD68-57CFF8FF7BAE}" dt="2022-03-20T20:11:58.280" v="127" actId="26606"/>
          <ac:spMkLst>
            <pc:docMk/>
            <pc:sldMk cId="1343494368" sldId="2147196404"/>
            <ac:spMk id="12" creationId="{24DFCA1B-EBDC-4E7D-A427-8ABCF48723C2}"/>
          </ac:spMkLst>
        </pc:spChg>
        <pc:spChg chg="add del">
          <ac:chgData name="Alina Olsen" userId="2767c37f-a6e9-488f-8571-0ca7da0f883a" providerId="ADAL" clId="{08680956-0BB9-4AF1-AD68-57CFF8FF7BAE}" dt="2022-03-20T20:11:58.280" v="127" actId="26606"/>
          <ac:spMkLst>
            <pc:docMk/>
            <pc:sldMk cId="1343494368" sldId="2147196404"/>
            <ac:spMk id="14" creationId="{685C60B6-0810-4355-895B-4513096D38DD}"/>
          </ac:spMkLst>
        </pc:spChg>
        <pc:spChg chg="add del">
          <ac:chgData name="Alina Olsen" userId="2767c37f-a6e9-488f-8571-0ca7da0f883a" providerId="ADAL" clId="{08680956-0BB9-4AF1-AD68-57CFF8FF7BAE}" dt="2022-03-20T20:12:51.607" v="134" actId="26606"/>
          <ac:spMkLst>
            <pc:docMk/>
            <pc:sldMk cId="1343494368" sldId="2147196404"/>
            <ac:spMk id="19" creationId="{11114F18-D12D-43C6-895F-5BA92C290CC1}"/>
          </ac:spMkLst>
        </pc:spChg>
        <pc:spChg chg="add del">
          <ac:chgData name="Alina Olsen" userId="2767c37f-a6e9-488f-8571-0ca7da0f883a" providerId="ADAL" clId="{08680956-0BB9-4AF1-AD68-57CFF8FF7BAE}" dt="2022-03-20T20:12:51.607" v="134" actId="26606"/>
          <ac:spMkLst>
            <pc:docMk/>
            <pc:sldMk cId="1343494368" sldId="2147196404"/>
            <ac:spMk id="21" creationId="{A05A293D-F269-4473-8603-8FA6CEF2BB04}"/>
          </ac:spMkLst>
        </pc:spChg>
        <pc:spChg chg="add del">
          <ac:chgData name="Alina Olsen" userId="2767c37f-a6e9-488f-8571-0ca7da0f883a" providerId="ADAL" clId="{08680956-0BB9-4AF1-AD68-57CFF8FF7BAE}" dt="2022-03-20T20:12:51.607" v="134" actId="26606"/>
          <ac:spMkLst>
            <pc:docMk/>
            <pc:sldMk cId="1343494368" sldId="2147196404"/>
            <ac:spMk id="23" creationId="{43794753-1376-431D-9F85-6AECA9C153EB}"/>
          </ac:spMkLst>
        </pc:spChg>
        <pc:spChg chg="add del">
          <ac:chgData name="Alina Olsen" userId="2767c37f-a6e9-488f-8571-0ca7da0f883a" providerId="ADAL" clId="{08680956-0BB9-4AF1-AD68-57CFF8FF7BAE}" dt="2022-03-20T20:12:45.463" v="130" actId="26606"/>
          <ac:spMkLst>
            <pc:docMk/>
            <pc:sldMk cId="1343494368" sldId="2147196404"/>
            <ac:spMk id="28" creationId="{11114F18-D12D-43C6-895F-5BA92C290CC1}"/>
          </ac:spMkLst>
        </pc:spChg>
        <pc:spChg chg="add del">
          <ac:chgData name="Alina Olsen" userId="2767c37f-a6e9-488f-8571-0ca7da0f883a" providerId="ADAL" clId="{08680956-0BB9-4AF1-AD68-57CFF8FF7BAE}" dt="2022-03-20T20:12:45.463" v="130" actId="26606"/>
          <ac:spMkLst>
            <pc:docMk/>
            <pc:sldMk cId="1343494368" sldId="2147196404"/>
            <ac:spMk id="30" creationId="{27C8FC7F-7C7F-491C-9FCA-6BCC885DA7BF}"/>
          </ac:spMkLst>
        </pc:spChg>
        <pc:spChg chg="add del">
          <ac:chgData name="Alina Olsen" userId="2767c37f-a6e9-488f-8571-0ca7da0f883a" providerId="ADAL" clId="{08680956-0BB9-4AF1-AD68-57CFF8FF7BAE}" dt="2022-03-20T20:12:51.586" v="133" actId="26606"/>
          <ac:spMkLst>
            <pc:docMk/>
            <pc:sldMk cId="1343494368" sldId="2147196404"/>
            <ac:spMk id="37" creationId="{70FFA424-278D-4545-90BA-07151469E528}"/>
          </ac:spMkLst>
        </pc:spChg>
        <pc:spChg chg="add del">
          <ac:chgData name="Alina Olsen" userId="2767c37f-a6e9-488f-8571-0ca7da0f883a" providerId="ADAL" clId="{08680956-0BB9-4AF1-AD68-57CFF8FF7BAE}" dt="2022-03-20T20:13:11.905" v="137" actId="26606"/>
          <ac:spMkLst>
            <pc:docMk/>
            <pc:sldMk cId="1343494368" sldId="2147196404"/>
            <ac:spMk id="39" creationId="{11114F18-D12D-43C6-895F-5BA92C290CC1}"/>
          </ac:spMkLst>
        </pc:spChg>
        <pc:spChg chg="add del">
          <ac:chgData name="Alina Olsen" userId="2767c37f-a6e9-488f-8571-0ca7da0f883a" providerId="ADAL" clId="{08680956-0BB9-4AF1-AD68-57CFF8FF7BAE}" dt="2022-03-20T20:13:11.905" v="137" actId="26606"/>
          <ac:spMkLst>
            <pc:docMk/>
            <pc:sldMk cId="1343494368" sldId="2147196404"/>
            <ac:spMk id="40" creationId="{27C8FC7F-7C7F-491C-9FCA-6BCC885DA7BF}"/>
          </ac:spMkLst>
        </pc:spChg>
        <pc:spChg chg="add del">
          <ac:chgData name="Alina Olsen" userId="2767c37f-a6e9-488f-8571-0ca7da0f883a" providerId="ADAL" clId="{08680956-0BB9-4AF1-AD68-57CFF8FF7BAE}" dt="2022-03-20T20:13:50.407" v="141" actId="26606"/>
          <ac:spMkLst>
            <pc:docMk/>
            <pc:sldMk cId="1343494368" sldId="2147196404"/>
            <ac:spMk id="46" creationId="{11114F18-D12D-43C6-895F-5BA92C290CC1}"/>
          </ac:spMkLst>
        </pc:spChg>
        <pc:spChg chg="add del">
          <ac:chgData name="Alina Olsen" userId="2767c37f-a6e9-488f-8571-0ca7da0f883a" providerId="ADAL" clId="{08680956-0BB9-4AF1-AD68-57CFF8FF7BAE}" dt="2022-03-20T20:13:50.407" v="141" actId="26606"/>
          <ac:spMkLst>
            <pc:docMk/>
            <pc:sldMk cId="1343494368" sldId="2147196404"/>
            <ac:spMk id="48" creationId="{AF9B2B08-75D2-47EB-A5C0-986478393C4B}"/>
          </ac:spMkLst>
        </pc:spChg>
        <pc:spChg chg="add del">
          <ac:chgData name="Alina Olsen" userId="2767c37f-a6e9-488f-8571-0ca7da0f883a" providerId="ADAL" clId="{08680956-0BB9-4AF1-AD68-57CFF8FF7BAE}" dt="2022-03-20T20:13:50.407" v="141" actId="26606"/>
          <ac:spMkLst>
            <pc:docMk/>
            <pc:sldMk cId="1343494368" sldId="2147196404"/>
            <ac:spMk id="50" creationId="{7E25C7D9-6246-4DD6-8994-4BC3A9EE4CEF}"/>
          </ac:spMkLst>
        </pc:spChg>
        <pc:spChg chg="add">
          <ac:chgData name="Alina Olsen" userId="2767c37f-a6e9-488f-8571-0ca7da0f883a" providerId="ADAL" clId="{08680956-0BB9-4AF1-AD68-57CFF8FF7BAE}" dt="2022-03-20T20:13:50.407" v="141" actId="26606"/>
          <ac:spMkLst>
            <pc:docMk/>
            <pc:sldMk cId="1343494368" sldId="2147196404"/>
            <ac:spMk id="60" creationId="{11114F18-D12D-43C6-895F-5BA92C290CC1}"/>
          </ac:spMkLst>
        </pc:spChg>
        <pc:spChg chg="add">
          <ac:chgData name="Alina Olsen" userId="2767c37f-a6e9-488f-8571-0ca7da0f883a" providerId="ADAL" clId="{08680956-0BB9-4AF1-AD68-57CFF8FF7BAE}" dt="2022-03-20T20:13:50.407" v="141" actId="26606"/>
          <ac:spMkLst>
            <pc:docMk/>
            <pc:sldMk cId="1343494368" sldId="2147196404"/>
            <ac:spMk id="62" creationId="{6383B6F6-E8E8-4C9B-BEDE-6E743086F442}"/>
          </ac:spMkLst>
        </pc:spChg>
        <pc:spChg chg="add">
          <ac:chgData name="Alina Olsen" userId="2767c37f-a6e9-488f-8571-0ca7da0f883a" providerId="ADAL" clId="{08680956-0BB9-4AF1-AD68-57CFF8FF7BAE}" dt="2022-03-20T20:13:50.407" v="141" actId="26606"/>
          <ac:spMkLst>
            <pc:docMk/>
            <pc:sldMk cId="1343494368" sldId="2147196404"/>
            <ac:spMk id="64" creationId="{4E45A778-B5BB-477D-BEE9-D874E8DCD5EC}"/>
          </ac:spMkLst>
        </pc:spChg>
        <pc:grpChg chg="add del">
          <ac:chgData name="Alina Olsen" userId="2767c37f-a6e9-488f-8571-0ca7da0f883a" providerId="ADAL" clId="{08680956-0BB9-4AF1-AD68-57CFF8FF7BAE}" dt="2022-03-20T20:12:45.463" v="130" actId="26606"/>
          <ac:grpSpMkLst>
            <pc:docMk/>
            <pc:sldMk cId="1343494368" sldId="2147196404"/>
            <ac:grpSpMk id="32" creationId="{69B70B65-7AC7-4119-A404-399617955BC9}"/>
          </ac:grpSpMkLst>
        </pc:grpChg>
        <pc:grpChg chg="add del">
          <ac:chgData name="Alina Olsen" userId="2767c37f-a6e9-488f-8571-0ca7da0f883a" providerId="ADAL" clId="{08680956-0BB9-4AF1-AD68-57CFF8FF7BAE}" dt="2022-03-20T20:13:11.905" v="137" actId="26606"/>
          <ac:grpSpMkLst>
            <pc:docMk/>
            <pc:sldMk cId="1343494368" sldId="2147196404"/>
            <ac:grpSpMk id="41" creationId="{69B70B65-7AC7-4119-A404-399617955BC9}"/>
          </ac:grpSpMkLst>
        </pc:grpChg>
        <pc:grpChg chg="add del">
          <ac:chgData name="Alina Olsen" userId="2767c37f-a6e9-488f-8571-0ca7da0f883a" providerId="ADAL" clId="{08680956-0BB9-4AF1-AD68-57CFF8FF7BAE}" dt="2022-03-20T20:13:50.407" v="141" actId="26606"/>
          <ac:grpSpMkLst>
            <pc:docMk/>
            <pc:sldMk cId="1343494368" sldId="2147196404"/>
            <ac:grpSpMk id="52" creationId="{D16A414C-5E5E-4426-8403-003A08DA3907}"/>
          </ac:grpSpMkLst>
        </pc:grpChg>
        <pc:picChg chg="add mod ord">
          <ac:chgData name="Alina Olsen" userId="2767c37f-a6e9-488f-8571-0ca7da0f883a" providerId="ADAL" clId="{08680956-0BB9-4AF1-AD68-57CFF8FF7BAE}" dt="2022-03-20T20:14:45.391" v="158" actId="1037"/>
          <ac:picMkLst>
            <pc:docMk/>
            <pc:sldMk cId="1343494368" sldId="2147196404"/>
            <ac:picMk id="5" creationId="{FB7A6E38-D82D-4810-BFCB-002EDC8EF655}"/>
          </ac:picMkLst>
        </pc:picChg>
        <pc:picChg chg="add mod ord">
          <ac:chgData name="Alina Olsen" userId="2767c37f-a6e9-488f-8571-0ca7da0f883a" providerId="ADAL" clId="{08680956-0BB9-4AF1-AD68-57CFF8FF7BAE}" dt="2022-03-20T20:15:04.461" v="163" actId="1038"/>
          <ac:picMkLst>
            <pc:docMk/>
            <pc:sldMk cId="1343494368" sldId="2147196404"/>
            <ac:picMk id="7" creationId="{E78260EA-351A-4A21-AE06-EEF3FE76CCE3}"/>
          </ac:picMkLst>
        </pc:picChg>
      </pc:sldChg>
      <pc:sldChg chg="addSp delSp modSp new mod setBg modAnim">
        <pc:chgData name="Alina Olsen" userId="2767c37f-a6e9-488f-8571-0ca7da0f883a" providerId="ADAL" clId="{08680956-0BB9-4AF1-AD68-57CFF8FF7BAE}" dt="2022-03-22T10:11:18.568" v="2130"/>
        <pc:sldMkLst>
          <pc:docMk/>
          <pc:sldMk cId="946955474" sldId="2147196405"/>
        </pc:sldMkLst>
        <pc:spChg chg="del mod">
          <ac:chgData name="Alina Olsen" userId="2767c37f-a6e9-488f-8571-0ca7da0f883a" providerId="ADAL" clId="{08680956-0BB9-4AF1-AD68-57CFF8FF7BAE}" dt="2022-03-20T20:24:54.565" v="200" actId="478"/>
          <ac:spMkLst>
            <pc:docMk/>
            <pc:sldMk cId="946955474" sldId="2147196405"/>
            <ac:spMk id="2" creationId="{264C4E6F-2349-498B-8C71-603D6820087E}"/>
          </ac:spMkLst>
        </pc:spChg>
        <pc:spChg chg="add">
          <ac:chgData name="Alina Olsen" userId="2767c37f-a6e9-488f-8571-0ca7da0f883a" providerId="ADAL" clId="{08680956-0BB9-4AF1-AD68-57CFF8FF7BAE}" dt="2022-03-20T20:24:32.753" v="194" actId="26606"/>
          <ac:spMkLst>
            <pc:docMk/>
            <pc:sldMk cId="946955474" sldId="2147196405"/>
            <ac:spMk id="2" creationId="{41CA5367-149E-428C-B4D8-C1ECC9EAF739}"/>
          </ac:spMkLst>
        </pc:spChg>
        <pc:spChg chg="add del">
          <ac:chgData name="Alina Olsen" userId="2767c37f-a6e9-488f-8571-0ca7da0f883a" providerId="ADAL" clId="{08680956-0BB9-4AF1-AD68-57CFF8FF7BAE}" dt="2022-03-20T20:22:12.123" v="186"/>
          <ac:spMkLst>
            <pc:docMk/>
            <pc:sldMk cId="946955474" sldId="2147196405"/>
            <ac:spMk id="3" creationId="{DF4A1AAA-4547-415F-97F4-4A4F28A2F82C}"/>
          </ac:spMkLst>
        </pc:spChg>
        <pc:spChg chg="add del mod">
          <ac:chgData name="Alina Olsen" userId="2767c37f-a6e9-488f-8571-0ca7da0f883a" providerId="ADAL" clId="{08680956-0BB9-4AF1-AD68-57CFF8FF7BAE}" dt="2022-03-20T20:21:54.041" v="184"/>
          <ac:spMkLst>
            <pc:docMk/>
            <pc:sldMk cId="946955474" sldId="2147196405"/>
            <ac:spMk id="5" creationId="{DD2E4721-8F0E-48B6-BABE-858256118692}"/>
          </ac:spMkLst>
        </pc:spChg>
        <pc:spChg chg="add del mod">
          <ac:chgData name="Alina Olsen" userId="2767c37f-a6e9-488f-8571-0ca7da0f883a" providerId="ADAL" clId="{08680956-0BB9-4AF1-AD68-57CFF8FF7BAE}" dt="2022-03-20T20:21:54.041" v="184"/>
          <ac:spMkLst>
            <pc:docMk/>
            <pc:sldMk cId="946955474" sldId="2147196405"/>
            <ac:spMk id="7" creationId="{1FAB1288-0B94-4E6F-8EBD-0F2EC322DDFA}"/>
          </ac:spMkLst>
        </pc:spChg>
        <pc:spChg chg="add del mod">
          <ac:chgData name="Alina Olsen" userId="2767c37f-a6e9-488f-8571-0ca7da0f883a" providerId="ADAL" clId="{08680956-0BB9-4AF1-AD68-57CFF8FF7BAE}" dt="2022-03-20T20:21:54.041" v="184"/>
          <ac:spMkLst>
            <pc:docMk/>
            <pc:sldMk cId="946955474" sldId="2147196405"/>
            <ac:spMk id="8" creationId="{1BB9D610-EF99-4C78-AD7C-647DE41FCE9B}"/>
          </ac:spMkLst>
        </pc:spChg>
        <pc:spChg chg="add mod">
          <ac:chgData name="Alina Olsen" userId="2767c37f-a6e9-488f-8571-0ca7da0f883a" providerId="ADAL" clId="{08680956-0BB9-4AF1-AD68-57CFF8FF7BAE}" dt="2022-03-20T21:03:35.955" v="520" actId="1076"/>
          <ac:spMkLst>
            <pc:docMk/>
            <pc:sldMk cId="946955474" sldId="2147196405"/>
            <ac:spMk id="12" creationId="{BCFF28F9-2F2A-4BC0-AF49-F13687898C59}"/>
          </ac:spMkLst>
        </pc:spChg>
        <pc:spChg chg="add del mod">
          <ac:chgData name="Alina Olsen" userId="2767c37f-a6e9-488f-8571-0ca7da0f883a" providerId="ADAL" clId="{08680956-0BB9-4AF1-AD68-57CFF8FF7BAE}" dt="2022-03-20T20:24:58.479" v="201" actId="478"/>
          <ac:spMkLst>
            <pc:docMk/>
            <pc:sldMk cId="946955474" sldId="2147196405"/>
            <ac:spMk id="14" creationId="{4A4666CD-E7CE-43F2-9DD6-0286A61C8AFD}"/>
          </ac:spMkLst>
        </pc:spChg>
        <pc:spChg chg="add mod">
          <ac:chgData name="Alina Olsen" userId="2767c37f-a6e9-488f-8571-0ca7da0f883a" providerId="ADAL" clId="{08680956-0BB9-4AF1-AD68-57CFF8FF7BAE}" dt="2022-03-20T20:24:47.395" v="197" actId="1076"/>
          <ac:spMkLst>
            <pc:docMk/>
            <pc:sldMk cId="946955474" sldId="2147196405"/>
            <ac:spMk id="15" creationId="{94103966-920D-4A69-B587-F33D9F84B51D}"/>
          </ac:spMkLst>
        </pc:spChg>
        <pc:spChg chg="add">
          <ac:chgData name="Alina Olsen" userId="2767c37f-a6e9-488f-8571-0ca7da0f883a" providerId="ADAL" clId="{08680956-0BB9-4AF1-AD68-57CFF8FF7BAE}" dt="2022-03-20T20:24:32.753" v="194" actId="26606"/>
          <ac:spMkLst>
            <pc:docMk/>
            <pc:sldMk cId="946955474" sldId="2147196405"/>
            <ac:spMk id="17" creationId="{874F1482-69C3-47D5-95FE-67C0FA2DF8B0}"/>
          </ac:spMkLst>
        </pc:spChg>
        <pc:spChg chg="add mod">
          <ac:chgData name="Alina Olsen" userId="2767c37f-a6e9-488f-8571-0ca7da0f883a" providerId="ADAL" clId="{08680956-0BB9-4AF1-AD68-57CFF8FF7BAE}" dt="2022-03-20T21:03:03.089" v="516" actId="1076"/>
          <ac:spMkLst>
            <pc:docMk/>
            <pc:sldMk cId="946955474" sldId="2147196405"/>
            <ac:spMk id="21" creationId="{A008D719-8C51-4EB1-905A-86435B3F8998}"/>
          </ac:spMkLst>
        </pc:spChg>
        <pc:spChg chg="add mod">
          <ac:chgData name="Alina Olsen" userId="2767c37f-a6e9-488f-8571-0ca7da0f883a" providerId="ADAL" clId="{08680956-0BB9-4AF1-AD68-57CFF8FF7BAE}" dt="2022-03-20T20:52:16.087" v="376" actId="1076"/>
          <ac:spMkLst>
            <pc:docMk/>
            <pc:sldMk cId="946955474" sldId="2147196405"/>
            <ac:spMk id="22" creationId="{5E909F3B-57D5-42B2-861F-3B7949B9FF80}"/>
          </ac:spMkLst>
        </pc:spChg>
        <pc:spChg chg="add mod">
          <ac:chgData name="Alina Olsen" userId="2767c37f-a6e9-488f-8571-0ca7da0f883a" providerId="ADAL" clId="{08680956-0BB9-4AF1-AD68-57CFF8FF7BAE}" dt="2022-03-20T20:53:10.157" v="383" actId="1076"/>
          <ac:spMkLst>
            <pc:docMk/>
            <pc:sldMk cId="946955474" sldId="2147196405"/>
            <ac:spMk id="24" creationId="{35E639B0-9474-4B40-83CB-BD482F6E288A}"/>
          </ac:spMkLst>
        </pc:spChg>
        <pc:spChg chg="add mod">
          <ac:chgData name="Alina Olsen" userId="2767c37f-a6e9-488f-8571-0ca7da0f883a" providerId="ADAL" clId="{08680956-0BB9-4AF1-AD68-57CFF8FF7BAE}" dt="2022-03-20T21:00:27.007" v="507" actId="1076"/>
          <ac:spMkLst>
            <pc:docMk/>
            <pc:sldMk cId="946955474" sldId="2147196405"/>
            <ac:spMk id="37" creationId="{36E30088-411B-42CA-9FB9-CFC4DAF1E4C0}"/>
          </ac:spMkLst>
        </pc:spChg>
        <pc:graphicFrameChg chg="add mod">
          <ac:chgData name="Alina Olsen" userId="2767c37f-a6e9-488f-8571-0ca7da0f883a" providerId="ADAL" clId="{08680956-0BB9-4AF1-AD68-57CFF8FF7BAE}" dt="2022-03-20T20:53:26.177" v="384" actId="1076"/>
          <ac:graphicFrameMkLst>
            <pc:docMk/>
            <pc:sldMk cId="946955474" sldId="2147196405"/>
            <ac:graphicFrameMk id="26" creationId="{84CCA7DC-D7FD-41F6-A86F-5230E89D45A1}"/>
          </ac:graphicFrameMkLst>
        </pc:graphicFrameChg>
        <pc:picChg chg="add del mod">
          <ac:chgData name="Alina Olsen" userId="2767c37f-a6e9-488f-8571-0ca7da0f883a" providerId="ADAL" clId="{08680956-0BB9-4AF1-AD68-57CFF8FF7BAE}" dt="2022-03-20T20:21:54.041" v="184"/>
          <ac:picMkLst>
            <pc:docMk/>
            <pc:sldMk cId="946955474" sldId="2147196405"/>
            <ac:picMk id="4" creationId="{EC84BBD4-02BC-4675-AD61-06DD90927B4A}"/>
          </ac:picMkLst>
        </pc:picChg>
        <pc:picChg chg="add del mod">
          <ac:chgData name="Alina Olsen" userId="2767c37f-a6e9-488f-8571-0ca7da0f883a" providerId="ADAL" clId="{08680956-0BB9-4AF1-AD68-57CFF8FF7BAE}" dt="2022-03-20T20:21:54.041" v="184"/>
          <ac:picMkLst>
            <pc:docMk/>
            <pc:sldMk cId="946955474" sldId="2147196405"/>
            <ac:picMk id="6" creationId="{D64D9FE4-5A5A-437B-BAF8-C8ECDDED3AF9}"/>
          </ac:picMkLst>
        </pc:picChg>
        <pc:picChg chg="add del mod">
          <ac:chgData name="Alina Olsen" userId="2767c37f-a6e9-488f-8571-0ca7da0f883a" providerId="ADAL" clId="{08680956-0BB9-4AF1-AD68-57CFF8FF7BAE}" dt="2022-03-20T20:23:08.815" v="190" actId="478"/>
          <ac:picMkLst>
            <pc:docMk/>
            <pc:sldMk cId="946955474" sldId="2147196405"/>
            <ac:picMk id="9" creationId="{EC84BBD4-02BC-4675-AD61-06DD90927B4A}"/>
          </ac:picMkLst>
        </pc:picChg>
        <pc:picChg chg="add del mod">
          <ac:chgData name="Alina Olsen" userId="2767c37f-a6e9-488f-8571-0ca7da0f883a" providerId="ADAL" clId="{08680956-0BB9-4AF1-AD68-57CFF8FF7BAE}" dt="2022-03-20T20:23:16.097" v="192" actId="478"/>
          <ac:picMkLst>
            <pc:docMk/>
            <pc:sldMk cId="946955474" sldId="2147196405"/>
            <ac:picMk id="10" creationId="{00FF7B66-B631-402A-BD3B-8D7FE1503B4F}"/>
          </ac:picMkLst>
        </pc:picChg>
        <pc:picChg chg="add mod">
          <ac:chgData name="Alina Olsen" userId="2767c37f-a6e9-488f-8571-0ca7da0f883a" providerId="ADAL" clId="{08680956-0BB9-4AF1-AD68-57CFF8FF7BAE}" dt="2022-03-20T21:03:59.879" v="524" actId="1076"/>
          <ac:picMkLst>
            <pc:docMk/>
            <pc:sldMk cId="946955474" sldId="2147196405"/>
            <ac:picMk id="18" creationId="{493A2E15-32AA-4858-A561-373F21B4E58A}"/>
          </ac:picMkLst>
        </pc:picChg>
        <pc:picChg chg="add mod">
          <ac:chgData name="Alina Olsen" userId="2767c37f-a6e9-488f-8571-0ca7da0f883a" providerId="ADAL" clId="{08680956-0BB9-4AF1-AD68-57CFF8FF7BAE}" dt="2022-03-20T21:04:05.621" v="525" actId="1076"/>
          <ac:picMkLst>
            <pc:docMk/>
            <pc:sldMk cId="946955474" sldId="2147196405"/>
            <ac:picMk id="20" creationId="{1C00EB34-A177-40DA-A8FF-D1A7309EE44F}"/>
          </ac:picMkLst>
        </pc:picChg>
        <pc:picChg chg="add mod">
          <ac:chgData name="Alina Olsen" userId="2767c37f-a6e9-488f-8571-0ca7da0f883a" providerId="ADAL" clId="{08680956-0BB9-4AF1-AD68-57CFF8FF7BAE}" dt="2022-03-20T21:01:25.755" v="510" actId="14100"/>
          <ac:picMkLst>
            <pc:docMk/>
            <pc:sldMk cId="946955474" sldId="2147196405"/>
            <ac:picMk id="25" creationId="{D09F7237-9196-48D6-A293-35D952444126}"/>
          </ac:picMkLst>
        </pc:picChg>
        <pc:cxnChg chg="add del mod">
          <ac:chgData name="Alina Olsen" userId="2767c37f-a6e9-488f-8571-0ca7da0f883a" providerId="ADAL" clId="{08680956-0BB9-4AF1-AD68-57CFF8FF7BAE}" dt="2022-03-20T20:47:40.789" v="342" actId="478"/>
          <ac:cxnSpMkLst>
            <pc:docMk/>
            <pc:sldMk cId="946955474" sldId="2147196405"/>
            <ac:cxnSpMk id="28" creationId="{A94F4379-74EE-4FAE-9F41-3B3EB953148D}"/>
          </ac:cxnSpMkLst>
        </pc:cxnChg>
        <pc:cxnChg chg="add mod">
          <ac:chgData name="Alina Olsen" userId="2767c37f-a6e9-488f-8571-0ca7da0f883a" providerId="ADAL" clId="{08680956-0BB9-4AF1-AD68-57CFF8FF7BAE}" dt="2022-03-20T21:02:39.869" v="514" actId="1582"/>
          <ac:cxnSpMkLst>
            <pc:docMk/>
            <pc:sldMk cId="946955474" sldId="2147196405"/>
            <ac:cxnSpMk id="39" creationId="{475C7463-9D0A-4982-AE88-A3C4C127EF07}"/>
          </ac:cxnSpMkLst>
        </pc:cxnChg>
      </pc:sldChg>
      <pc:sldChg chg="addSp modSp new mod modAnim">
        <pc:chgData name="Alina Olsen" userId="2767c37f-a6e9-488f-8571-0ca7da0f883a" providerId="ADAL" clId="{08680956-0BB9-4AF1-AD68-57CFF8FF7BAE}" dt="2022-03-22T10:12:02.146" v="2131"/>
        <pc:sldMkLst>
          <pc:docMk/>
          <pc:sldMk cId="2192160750" sldId="2147196406"/>
        </pc:sldMkLst>
        <pc:spChg chg="mod">
          <ac:chgData name="Alina Olsen" userId="2767c37f-a6e9-488f-8571-0ca7da0f883a" providerId="ADAL" clId="{08680956-0BB9-4AF1-AD68-57CFF8FF7BAE}" dt="2022-03-20T21:04:52.433" v="526"/>
          <ac:spMkLst>
            <pc:docMk/>
            <pc:sldMk cId="2192160750" sldId="2147196406"/>
            <ac:spMk id="2" creationId="{DCE490CB-BAF3-4B5C-9009-9E2151A59730}"/>
          </ac:spMkLst>
        </pc:spChg>
        <pc:spChg chg="mod">
          <ac:chgData name="Alina Olsen" userId="2767c37f-a6e9-488f-8571-0ca7da0f883a" providerId="ADAL" clId="{08680956-0BB9-4AF1-AD68-57CFF8FF7BAE}" dt="2022-03-20T21:08:04.493" v="561" actId="1076"/>
          <ac:spMkLst>
            <pc:docMk/>
            <pc:sldMk cId="2192160750" sldId="2147196406"/>
            <ac:spMk id="3" creationId="{F33D5D4D-5C78-4C0B-BB56-309CB29C7AD3}"/>
          </ac:spMkLst>
        </pc:spChg>
        <pc:picChg chg="add mod">
          <ac:chgData name="Alina Olsen" userId="2767c37f-a6e9-488f-8571-0ca7da0f883a" providerId="ADAL" clId="{08680956-0BB9-4AF1-AD68-57CFF8FF7BAE}" dt="2022-03-20T21:09:23.445" v="563" actId="1440"/>
          <ac:picMkLst>
            <pc:docMk/>
            <pc:sldMk cId="2192160750" sldId="2147196406"/>
            <ac:picMk id="4" creationId="{DA62EE8C-709F-4684-B42F-7FA77C814D00}"/>
          </ac:picMkLst>
        </pc:picChg>
        <pc:picChg chg="add mod">
          <ac:chgData name="Alina Olsen" userId="2767c37f-a6e9-488f-8571-0ca7da0f883a" providerId="ADAL" clId="{08680956-0BB9-4AF1-AD68-57CFF8FF7BAE}" dt="2022-03-20T21:07:40.814" v="556" actId="1076"/>
          <ac:picMkLst>
            <pc:docMk/>
            <pc:sldMk cId="2192160750" sldId="2147196406"/>
            <ac:picMk id="5" creationId="{BE1A7564-3E26-4C80-BC75-E91B9F565425}"/>
          </ac:picMkLst>
        </pc:picChg>
      </pc:sldChg>
      <pc:sldChg chg="addSp delSp modSp new mod setBg">
        <pc:chgData name="Alina Olsen" userId="2767c37f-a6e9-488f-8571-0ca7da0f883a" providerId="ADAL" clId="{08680956-0BB9-4AF1-AD68-57CFF8FF7BAE}" dt="2022-03-21T10:29:41.204" v="877" actId="20577"/>
        <pc:sldMkLst>
          <pc:docMk/>
          <pc:sldMk cId="1647049701" sldId="2147196407"/>
        </pc:sldMkLst>
        <pc:spChg chg="mod">
          <ac:chgData name="Alina Olsen" userId="2767c37f-a6e9-488f-8571-0ca7da0f883a" providerId="ADAL" clId="{08680956-0BB9-4AF1-AD68-57CFF8FF7BAE}" dt="2022-03-20T21:10:38.153" v="567"/>
          <ac:spMkLst>
            <pc:docMk/>
            <pc:sldMk cId="1647049701" sldId="2147196407"/>
            <ac:spMk id="2" creationId="{C60E0EC1-6BBC-451A-985F-A714FE57F211}"/>
          </ac:spMkLst>
        </pc:spChg>
        <pc:spChg chg="del">
          <ac:chgData name="Alina Olsen" userId="2767c37f-a6e9-488f-8571-0ca7da0f883a" providerId="ADAL" clId="{08680956-0BB9-4AF1-AD68-57CFF8FF7BAE}" dt="2022-03-20T21:10:17.463" v="566" actId="26606"/>
          <ac:spMkLst>
            <pc:docMk/>
            <pc:sldMk cId="1647049701" sldId="2147196407"/>
            <ac:spMk id="3" creationId="{88625960-4B11-4B4E-BF78-EB4C03B1C5D8}"/>
          </ac:spMkLst>
        </pc:spChg>
        <pc:spChg chg="add mod">
          <ac:chgData name="Alina Olsen" userId="2767c37f-a6e9-488f-8571-0ca7da0f883a" providerId="ADAL" clId="{08680956-0BB9-4AF1-AD68-57CFF8FF7BAE}" dt="2022-03-21T10:29:41.204" v="877" actId="20577"/>
          <ac:spMkLst>
            <pc:docMk/>
            <pc:sldMk cId="1647049701" sldId="2147196407"/>
            <ac:spMk id="7" creationId="{85D7BB50-FF4F-49ED-B3AB-C9C5EF6045E4}"/>
          </ac:spMkLst>
        </pc:spChg>
        <pc:spChg chg="add">
          <ac:chgData name="Alina Olsen" userId="2767c37f-a6e9-488f-8571-0ca7da0f883a" providerId="ADAL" clId="{08680956-0BB9-4AF1-AD68-57CFF8FF7BAE}" dt="2022-03-20T21:10:17.463" v="566" actId="26606"/>
          <ac:spMkLst>
            <pc:docMk/>
            <pc:sldMk cId="1647049701" sldId="2147196407"/>
            <ac:spMk id="9" creationId="{E446B7E6-8568-417F-959E-DB3D1E70F648}"/>
          </ac:spMkLst>
        </pc:spChg>
        <pc:picChg chg="add mod">
          <ac:chgData name="Alina Olsen" userId="2767c37f-a6e9-488f-8571-0ca7da0f883a" providerId="ADAL" clId="{08680956-0BB9-4AF1-AD68-57CFF8FF7BAE}" dt="2022-03-20T21:10:17.463" v="566" actId="26606"/>
          <ac:picMkLst>
            <pc:docMk/>
            <pc:sldMk cId="1647049701" sldId="2147196407"/>
            <ac:picMk id="4" creationId="{B65BCA9A-4DD7-4857-96A7-18C5FE87547F}"/>
          </ac:picMkLst>
        </pc:picChg>
      </pc:sldChg>
      <pc:sldChg chg="addSp delSp modSp new mod setBg">
        <pc:chgData name="Alina Olsen" userId="2767c37f-a6e9-488f-8571-0ca7da0f883a" providerId="ADAL" clId="{08680956-0BB9-4AF1-AD68-57CFF8FF7BAE}" dt="2022-03-21T09:05:12.845" v="855"/>
        <pc:sldMkLst>
          <pc:docMk/>
          <pc:sldMk cId="943571824" sldId="2147196408"/>
        </pc:sldMkLst>
        <pc:spChg chg="mod">
          <ac:chgData name="Alina Olsen" userId="2767c37f-a6e9-488f-8571-0ca7da0f883a" providerId="ADAL" clId="{08680956-0BB9-4AF1-AD68-57CFF8FF7BAE}" dt="2022-03-21T09:05:12.845" v="855"/>
          <ac:spMkLst>
            <pc:docMk/>
            <pc:sldMk cId="943571824" sldId="2147196408"/>
            <ac:spMk id="2" creationId="{82A1C412-10CB-4C43-93D9-7698F72DE6F3}"/>
          </ac:spMkLst>
        </pc:spChg>
        <pc:spChg chg="del">
          <ac:chgData name="Alina Olsen" userId="2767c37f-a6e9-488f-8571-0ca7da0f883a" providerId="ADAL" clId="{08680956-0BB9-4AF1-AD68-57CFF8FF7BAE}" dt="2022-03-21T08:23:11.155" v="576"/>
          <ac:spMkLst>
            <pc:docMk/>
            <pc:sldMk cId="943571824" sldId="2147196408"/>
            <ac:spMk id="3" creationId="{67233594-BEAD-417D-ABF9-0CE462CF9AC0}"/>
          </ac:spMkLst>
        </pc:spChg>
        <pc:spChg chg="add mod">
          <ac:chgData name="Alina Olsen" userId="2767c37f-a6e9-488f-8571-0ca7da0f883a" providerId="ADAL" clId="{08680956-0BB9-4AF1-AD68-57CFF8FF7BAE}" dt="2022-03-21T08:24:19.766" v="581" actId="14100"/>
          <ac:spMkLst>
            <pc:docMk/>
            <pc:sldMk cId="943571824" sldId="2147196408"/>
            <ac:spMk id="8" creationId="{A3CDFD6E-7DA4-C2F2-9D28-57681C6159EF}"/>
          </ac:spMkLst>
        </pc:spChg>
        <pc:picChg chg="add mod">
          <ac:chgData name="Alina Olsen" userId="2767c37f-a6e9-488f-8571-0ca7da0f883a" providerId="ADAL" clId="{08680956-0BB9-4AF1-AD68-57CFF8FF7BAE}" dt="2022-03-21T08:23:54.249" v="579" actId="1076"/>
          <ac:picMkLst>
            <pc:docMk/>
            <pc:sldMk cId="943571824" sldId="2147196408"/>
            <ac:picMk id="4" creationId="{8C5CA6B9-7248-4D2D-82D9-4DFFE40ED977}"/>
          </ac:picMkLst>
        </pc:picChg>
      </pc:sldChg>
      <pc:sldChg chg="addSp delSp modSp new mod setBg setClrOvrMap">
        <pc:chgData name="Alina Olsen" userId="2767c37f-a6e9-488f-8571-0ca7da0f883a" providerId="ADAL" clId="{08680956-0BB9-4AF1-AD68-57CFF8FF7BAE}" dt="2022-03-21T11:42:04.608" v="938" actId="1076"/>
        <pc:sldMkLst>
          <pc:docMk/>
          <pc:sldMk cId="1888799198" sldId="2147196409"/>
        </pc:sldMkLst>
        <pc:spChg chg="add del mod">
          <ac:chgData name="Alina Olsen" userId="2767c37f-a6e9-488f-8571-0ca7da0f883a" providerId="ADAL" clId="{08680956-0BB9-4AF1-AD68-57CFF8FF7BAE}" dt="2022-03-21T08:26:33.311" v="602" actId="26606"/>
          <ac:spMkLst>
            <pc:docMk/>
            <pc:sldMk cId="1888799198" sldId="2147196409"/>
            <ac:spMk id="2" creationId="{613D342B-1AD2-4BBE-B54F-45A970B3118D}"/>
          </ac:spMkLst>
        </pc:spChg>
        <pc:spChg chg="del">
          <ac:chgData name="Alina Olsen" userId="2767c37f-a6e9-488f-8571-0ca7da0f883a" providerId="ADAL" clId="{08680956-0BB9-4AF1-AD68-57CFF8FF7BAE}" dt="2022-03-21T08:25:20.282" v="583" actId="22"/>
          <ac:spMkLst>
            <pc:docMk/>
            <pc:sldMk cId="1888799198" sldId="2147196409"/>
            <ac:spMk id="3" creationId="{236FAC14-530D-49A8-8A07-E456AE5A5D5E}"/>
          </ac:spMkLst>
        </pc:spChg>
        <pc:spChg chg="add del">
          <ac:chgData name="Alina Olsen" userId="2767c37f-a6e9-488f-8571-0ca7da0f883a" providerId="ADAL" clId="{08680956-0BB9-4AF1-AD68-57CFF8FF7BAE}" dt="2022-03-21T08:25:58.719" v="588" actId="26606"/>
          <ac:spMkLst>
            <pc:docMk/>
            <pc:sldMk cId="1888799198" sldId="2147196409"/>
            <ac:spMk id="10" creationId="{E446B7E6-8568-417F-959E-DB3D1E70F648}"/>
          </ac:spMkLst>
        </pc:spChg>
        <pc:spChg chg="add del mod">
          <ac:chgData name="Alina Olsen" userId="2767c37f-a6e9-488f-8571-0ca7da0f883a" providerId="ADAL" clId="{08680956-0BB9-4AF1-AD68-57CFF8FF7BAE}" dt="2022-03-21T08:26:33.311" v="602" actId="26606"/>
          <ac:spMkLst>
            <pc:docMk/>
            <pc:sldMk cId="1888799198" sldId="2147196409"/>
            <ac:spMk id="14" creationId="{A92435F8-9725-38C8-C8CF-720594EB898F}"/>
          </ac:spMkLst>
        </pc:spChg>
        <pc:spChg chg="add del">
          <ac:chgData name="Alina Olsen" userId="2767c37f-a6e9-488f-8571-0ca7da0f883a" providerId="ADAL" clId="{08680956-0BB9-4AF1-AD68-57CFF8FF7BAE}" dt="2022-03-21T08:26:33.311" v="602" actId="26606"/>
          <ac:spMkLst>
            <pc:docMk/>
            <pc:sldMk cId="1888799198" sldId="2147196409"/>
            <ac:spMk id="17" creationId="{1C524A27-B6C0-41EA-ABCB-AA2E61FC0F8A}"/>
          </ac:spMkLst>
        </pc:spChg>
        <pc:spChg chg="add del">
          <ac:chgData name="Alina Olsen" userId="2767c37f-a6e9-488f-8571-0ca7da0f883a" providerId="ADAL" clId="{08680956-0BB9-4AF1-AD68-57CFF8FF7BAE}" dt="2022-03-21T08:26:33.311" v="602" actId="26606"/>
          <ac:spMkLst>
            <pc:docMk/>
            <pc:sldMk cId="1888799198" sldId="2147196409"/>
            <ac:spMk id="19" creationId="{F3FCE8DC-E7A6-4A8F-BB57-A87EC4B846BB}"/>
          </ac:spMkLst>
        </pc:spChg>
        <pc:spChg chg="add del">
          <ac:chgData name="Alina Olsen" userId="2767c37f-a6e9-488f-8571-0ca7da0f883a" providerId="ADAL" clId="{08680956-0BB9-4AF1-AD68-57CFF8FF7BAE}" dt="2022-03-21T08:26:10.269" v="591" actId="26606"/>
          <ac:spMkLst>
            <pc:docMk/>
            <pc:sldMk cId="1888799198" sldId="2147196409"/>
            <ac:spMk id="24" creationId="{A5BA3AE5-0FB8-4948-A421-5CEE1A5E8A61}"/>
          </ac:spMkLst>
        </pc:spChg>
        <pc:spChg chg="add del">
          <ac:chgData name="Alina Olsen" userId="2767c37f-a6e9-488f-8571-0ca7da0f883a" providerId="ADAL" clId="{08680956-0BB9-4AF1-AD68-57CFF8FF7BAE}" dt="2022-03-21T08:26:10.269" v="591" actId="26606"/>
          <ac:spMkLst>
            <pc:docMk/>
            <pc:sldMk cId="1888799198" sldId="2147196409"/>
            <ac:spMk id="26" creationId="{615FFFBF-F0D2-4BB8-BB9E-3ADC47E3B69A}"/>
          </ac:spMkLst>
        </pc:spChg>
        <pc:spChg chg="add del">
          <ac:chgData name="Alina Olsen" userId="2767c37f-a6e9-488f-8571-0ca7da0f883a" providerId="ADAL" clId="{08680956-0BB9-4AF1-AD68-57CFF8FF7BAE}" dt="2022-03-21T08:26:10.269" v="591" actId="26606"/>
          <ac:spMkLst>
            <pc:docMk/>
            <pc:sldMk cId="1888799198" sldId="2147196409"/>
            <ac:spMk id="28" creationId="{FD056B7E-FBD7-4858-966D-9C4DEDA7EF3C}"/>
          </ac:spMkLst>
        </pc:spChg>
        <pc:spChg chg="add del">
          <ac:chgData name="Alina Olsen" userId="2767c37f-a6e9-488f-8571-0ca7da0f883a" providerId="ADAL" clId="{08680956-0BB9-4AF1-AD68-57CFF8FF7BAE}" dt="2022-03-21T08:26:13.737" v="593" actId="26606"/>
          <ac:spMkLst>
            <pc:docMk/>
            <pc:sldMk cId="1888799198" sldId="2147196409"/>
            <ac:spMk id="30" creationId="{6A01907A-BF04-440F-BA0D-49BC9627344C}"/>
          </ac:spMkLst>
        </pc:spChg>
        <pc:spChg chg="add mod">
          <ac:chgData name="Alina Olsen" userId="2767c37f-a6e9-488f-8571-0ca7da0f883a" providerId="ADAL" clId="{08680956-0BB9-4AF1-AD68-57CFF8FF7BAE}" dt="2022-03-21T11:42:04.608" v="938" actId="1076"/>
          <ac:spMkLst>
            <pc:docMk/>
            <pc:sldMk cId="1888799198" sldId="2147196409"/>
            <ac:spMk id="31" creationId="{9F1B3315-E64F-420C-9FCE-F82C0BBB2A2A}"/>
          </ac:spMkLst>
        </pc:spChg>
        <pc:spChg chg="add del">
          <ac:chgData name="Alina Olsen" userId="2767c37f-a6e9-488f-8571-0ca7da0f883a" providerId="ADAL" clId="{08680956-0BB9-4AF1-AD68-57CFF8FF7BAE}" dt="2022-03-21T08:26:17.227" v="595" actId="26606"/>
          <ac:spMkLst>
            <pc:docMk/>
            <pc:sldMk cId="1888799198" sldId="2147196409"/>
            <ac:spMk id="32" creationId="{613D342B-1AD2-4BBE-B54F-45A970B3118D}"/>
          </ac:spMkLst>
        </pc:spChg>
        <pc:spChg chg="add del">
          <ac:chgData name="Alina Olsen" userId="2767c37f-a6e9-488f-8571-0ca7da0f883a" providerId="ADAL" clId="{08680956-0BB9-4AF1-AD68-57CFF8FF7BAE}" dt="2022-03-21T08:26:17.227" v="595" actId="26606"/>
          <ac:spMkLst>
            <pc:docMk/>
            <pc:sldMk cId="1888799198" sldId="2147196409"/>
            <ac:spMk id="33" creationId="{A92435F8-9725-38C8-C8CF-720594EB898F}"/>
          </ac:spMkLst>
        </pc:spChg>
        <pc:spChg chg="add del">
          <ac:chgData name="Alina Olsen" userId="2767c37f-a6e9-488f-8571-0ca7da0f883a" providerId="ADAL" clId="{08680956-0BB9-4AF1-AD68-57CFF8FF7BAE}" dt="2022-03-21T08:26:17.227" v="595" actId="26606"/>
          <ac:spMkLst>
            <pc:docMk/>
            <pc:sldMk cId="1888799198" sldId="2147196409"/>
            <ac:spMk id="34" creationId="{1C524A27-B6C0-41EA-ABCB-AA2E61FC0F8A}"/>
          </ac:spMkLst>
        </pc:spChg>
        <pc:spChg chg="add del">
          <ac:chgData name="Alina Olsen" userId="2767c37f-a6e9-488f-8571-0ca7da0f883a" providerId="ADAL" clId="{08680956-0BB9-4AF1-AD68-57CFF8FF7BAE}" dt="2022-03-21T08:26:17.227" v="595" actId="26606"/>
          <ac:spMkLst>
            <pc:docMk/>
            <pc:sldMk cId="1888799198" sldId="2147196409"/>
            <ac:spMk id="35" creationId="{F3FCE8DC-E7A6-4A8F-BB57-A87EC4B846BB}"/>
          </ac:spMkLst>
        </pc:spChg>
        <pc:spChg chg="add del">
          <ac:chgData name="Alina Olsen" userId="2767c37f-a6e9-488f-8571-0ca7da0f883a" providerId="ADAL" clId="{08680956-0BB9-4AF1-AD68-57CFF8FF7BAE}" dt="2022-03-21T08:26:22.584" v="597" actId="26606"/>
          <ac:spMkLst>
            <pc:docMk/>
            <pc:sldMk cId="1888799198" sldId="2147196409"/>
            <ac:spMk id="37" creationId="{613D342B-1AD2-4BBE-B54F-45A970B3118D}"/>
          </ac:spMkLst>
        </pc:spChg>
        <pc:spChg chg="add del">
          <ac:chgData name="Alina Olsen" userId="2767c37f-a6e9-488f-8571-0ca7da0f883a" providerId="ADAL" clId="{08680956-0BB9-4AF1-AD68-57CFF8FF7BAE}" dt="2022-03-21T08:26:22.584" v="597" actId="26606"/>
          <ac:spMkLst>
            <pc:docMk/>
            <pc:sldMk cId="1888799198" sldId="2147196409"/>
            <ac:spMk id="38" creationId="{A92435F8-9725-38C8-C8CF-720594EB898F}"/>
          </ac:spMkLst>
        </pc:spChg>
        <pc:spChg chg="add del">
          <ac:chgData name="Alina Olsen" userId="2767c37f-a6e9-488f-8571-0ca7da0f883a" providerId="ADAL" clId="{08680956-0BB9-4AF1-AD68-57CFF8FF7BAE}" dt="2022-03-21T08:26:26.030" v="599" actId="26606"/>
          <ac:spMkLst>
            <pc:docMk/>
            <pc:sldMk cId="1888799198" sldId="2147196409"/>
            <ac:spMk id="40" creationId="{3994EE40-F54F-48E5-826B-B45158209684}"/>
          </ac:spMkLst>
        </pc:spChg>
        <pc:spChg chg="add del">
          <ac:chgData name="Alina Olsen" userId="2767c37f-a6e9-488f-8571-0ca7da0f883a" providerId="ADAL" clId="{08680956-0BB9-4AF1-AD68-57CFF8FF7BAE}" dt="2022-03-21T08:26:26.030" v="599" actId="26606"/>
          <ac:spMkLst>
            <pc:docMk/>
            <pc:sldMk cId="1888799198" sldId="2147196409"/>
            <ac:spMk id="41" creationId="{613D342B-1AD2-4BBE-B54F-45A970B3118D}"/>
          </ac:spMkLst>
        </pc:spChg>
        <pc:spChg chg="add del">
          <ac:chgData name="Alina Olsen" userId="2767c37f-a6e9-488f-8571-0ca7da0f883a" providerId="ADAL" clId="{08680956-0BB9-4AF1-AD68-57CFF8FF7BAE}" dt="2022-03-21T08:26:26.030" v="599" actId="26606"/>
          <ac:spMkLst>
            <pc:docMk/>
            <pc:sldMk cId="1888799198" sldId="2147196409"/>
            <ac:spMk id="42" creationId="{A92435F8-9725-38C8-C8CF-720594EB898F}"/>
          </ac:spMkLst>
        </pc:spChg>
        <pc:spChg chg="add del">
          <ac:chgData name="Alina Olsen" userId="2767c37f-a6e9-488f-8571-0ca7da0f883a" providerId="ADAL" clId="{08680956-0BB9-4AF1-AD68-57CFF8FF7BAE}" dt="2022-03-21T08:26:33.289" v="601" actId="26606"/>
          <ac:spMkLst>
            <pc:docMk/>
            <pc:sldMk cId="1888799198" sldId="2147196409"/>
            <ac:spMk id="44" creationId="{613D342B-1AD2-4BBE-B54F-45A970B3118D}"/>
          </ac:spMkLst>
        </pc:spChg>
        <pc:spChg chg="add del">
          <ac:chgData name="Alina Olsen" userId="2767c37f-a6e9-488f-8571-0ca7da0f883a" providerId="ADAL" clId="{08680956-0BB9-4AF1-AD68-57CFF8FF7BAE}" dt="2022-03-21T08:26:33.289" v="601" actId="26606"/>
          <ac:spMkLst>
            <pc:docMk/>
            <pc:sldMk cId="1888799198" sldId="2147196409"/>
            <ac:spMk id="45" creationId="{A92435F8-9725-38C8-C8CF-720594EB898F}"/>
          </ac:spMkLst>
        </pc:spChg>
        <pc:spChg chg="add">
          <ac:chgData name="Alina Olsen" userId="2767c37f-a6e9-488f-8571-0ca7da0f883a" providerId="ADAL" clId="{08680956-0BB9-4AF1-AD68-57CFF8FF7BAE}" dt="2022-03-21T08:26:33.311" v="602" actId="26606"/>
          <ac:spMkLst>
            <pc:docMk/>
            <pc:sldMk cId="1888799198" sldId="2147196409"/>
            <ac:spMk id="47" creationId="{E446B7E6-8568-417F-959E-DB3D1E70F648}"/>
          </ac:spMkLst>
        </pc:spChg>
        <pc:spChg chg="add mod">
          <ac:chgData name="Alina Olsen" userId="2767c37f-a6e9-488f-8571-0ca7da0f883a" providerId="ADAL" clId="{08680956-0BB9-4AF1-AD68-57CFF8FF7BAE}" dt="2022-03-21T08:26:46.022" v="612" actId="20577"/>
          <ac:spMkLst>
            <pc:docMk/>
            <pc:sldMk cId="1888799198" sldId="2147196409"/>
            <ac:spMk id="48" creationId="{613D342B-1AD2-4BBE-B54F-45A970B3118D}"/>
          </ac:spMkLst>
        </pc:spChg>
        <pc:spChg chg="add">
          <ac:chgData name="Alina Olsen" userId="2767c37f-a6e9-488f-8571-0ca7da0f883a" providerId="ADAL" clId="{08680956-0BB9-4AF1-AD68-57CFF8FF7BAE}" dt="2022-03-21T08:26:33.311" v="602" actId="26606"/>
          <ac:spMkLst>
            <pc:docMk/>
            <pc:sldMk cId="1888799198" sldId="2147196409"/>
            <ac:spMk id="49" creationId="{2B66F1CE-03EA-493A-901F-0A51C980F4AA}"/>
          </ac:spMkLst>
        </pc:spChg>
        <pc:spChg chg="add">
          <ac:chgData name="Alina Olsen" userId="2767c37f-a6e9-488f-8571-0ca7da0f883a" providerId="ADAL" clId="{08680956-0BB9-4AF1-AD68-57CFF8FF7BAE}" dt="2022-03-21T08:26:33.311" v="602" actId="26606"/>
          <ac:spMkLst>
            <pc:docMk/>
            <pc:sldMk cId="1888799198" sldId="2147196409"/>
            <ac:spMk id="50" creationId="{3CDE90D2-B469-4F32-8C71-577B5746A925}"/>
          </ac:spMkLst>
        </pc:spChg>
        <pc:picChg chg="add mod ord">
          <ac:chgData name="Alina Olsen" userId="2767c37f-a6e9-488f-8571-0ca7da0f883a" providerId="ADAL" clId="{08680956-0BB9-4AF1-AD68-57CFF8FF7BAE}" dt="2022-03-21T08:26:33.311" v="602" actId="26606"/>
          <ac:picMkLst>
            <pc:docMk/>
            <pc:sldMk cId="1888799198" sldId="2147196409"/>
            <ac:picMk id="5" creationId="{60878AB8-7C01-4671-AD8F-9F765E790B6C}"/>
          </ac:picMkLst>
        </pc:picChg>
      </pc:sldChg>
      <pc:sldChg chg="addSp delSp modSp new mod setBg">
        <pc:chgData name="Alina Olsen" userId="2767c37f-a6e9-488f-8571-0ca7da0f883a" providerId="ADAL" clId="{08680956-0BB9-4AF1-AD68-57CFF8FF7BAE}" dt="2022-03-21T08:32:52.170" v="639" actId="26606"/>
        <pc:sldMkLst>
          <pc:docMk/>
          <pc:sldMk cId="3469776843" sldId="2147196410"/>
        </pc:sldMkLst>
        <pc:spChg chg="mod">
          <ac:chgData name="Alina Olsen" userId="2767c37f-a6e9-488f-8571-0ca7da0f883a" providerId="ADAL" clId="{08680956-0BB9-4AF1-AD68-57CFF8FF7BAE}" dt="2022-03-21T08:30:11.591" v="634" actId="26606"/>
          <ac:spMkLst>
            <pc:docMk/>
            <pc:sldMk cId="3469776843" sldId="2147196410"/>
            <ac:spMk id="2" creationId="{7FDA3EA8-9D9C-452A-A769-2DF533EE14BF}"/>
          </ac:spMkLst>
        </pc:spChg>
        <pc:spChg chg="del mod">
          <ac:chgData name="Alina Olsen" userId="2767c37f-a6e9-488f-8571-0ca7da0f883a" providerId="ADAL" clId="{08680956-0BB9-4AF1-AD68-57CFF8FF7BAE}" dt="2022-03-21T08:32:52.170" v="639" actId="26606"/>
          <ac:spMkLst>
            <pc:docMk/>
            <pc:sldMk cId="3469776843" sldId="2147196410"/>
            <ac:spMk id="3" creationId="{3297BD8E-4ACD-48C8-98B6-46ECB1E530F5}"/>
          </ac:spMkLst>
        </pc:spChg>
        <pc:spChg chg="add">
          <ac:chgData name="Alina Olsen" userId="2767c37f-a6e9-488f-8571-0ca7da0f883a" providerId="ADAL" clId="{08680956-0BB9-4AF1-AD68-57CFF8FF7BAE}" dt="2022-03-21T08:30:11.591" v="634" actId="26606"/>
          <ac:spMkLst>
            <pc:docMk/>
            <pc:sldMk cId="3469776843" sldId="2147196410"/>
            <ac:spMk id="9" creationId="{28F489B8-B6E6-485E-9CB6-3C90A4D84172}"/>
          </ac:spMkLst>
        </pc:spChg>
        <pc:graphicFrameChg chg="add">
          <ac:chgData name="Alina Olsen" userId="2767c37f-a6e9-488f-8571-0ca7da0f883a" providerId="ADAL" clId="{08680956-0BB9-4AF1-AD68-57CFF8FF7BAE}" dt="2022-03-21T08:32:52.170" v="639" actId="26606"/>
          <ac:graphicFrameMkLst>
            <pc:docMk/>
            <pc:sldMk cId="3469776843" sldId="2147196410"/>
            <ac:graphicFrameMk id="11" creationId="{BBDF6A65-E252-491C-9335-501EA37A8B23}"/>
          </ac:graphicFrameMkLst>
        </pc:graphicFrameChg>
        <pc:picChg chg="add mod ord">
          <ac:chgData name="Alina Olsen" userId="2767c37f-a6e9-488f-8571-0ca7da0f883a" providerId="ADAL" clId="{08680956-0BB9-4AF1-AD68-57CFF8FF7BAE}" dt="2022-03-21T08:30:11.591" v="634" actId="26606"/>
          <ac:picMkLst>
            <pc:docMk/>
            <pc:sldMk cId="3469776843" sldId="2147196410"/>
            <ac:picMk id="4" creationId="{662CEE3D-E63C-4744-9299-C687B8D088B4}"/>
          </ac:picMkLst>
        </pc:picChg>
      </pc:sldChg>
      <pc:sldChg chg="addSp modSp new mod setBg modAnim">
        <pc:chgData name="Alina Olsen" userId="2767c37f-a6e9-488f-8571-0ca7da0f883a" providerId="ADAL" clId="{08680956-0BB9-4AF1-AD68-57CFF8FF7BAE}" dt="2022-03-22T12:03:11.259" v="2153"/>
        <pc:sldMkLst>
          <pc:docMk/>
          <pc:sldMk cId="2240430204" sldId="2147196411"/>
        </pc:sldMkLst>
        <pc:spChg chg="mod">
          <ac:chgData name="Alina Olsen" userId="2767c37f-a6e9-488f-8571-0ca7da0f883a" providerId="ADAL" clId="{08680956-0BB9-4AF1-AD68-57CFF8FF7BAE}" dt="2022-03-21T08:36:38.702" v="657" actId="26606"/>
          <ac:spMkLst>
            <pc:docMk/>
            <pc:sldMk cId="2240430204" sldId="2147196411"/>
            <ac:spMk id="2" creationId="{D655D082-0A8C-4710-9E31-5469E1CB6DBF}"/>
          </ac:spMkLst>
        </pc:spChg>
        <pc:spChg chg="mod">
          <ac:chgData name="Alina Olsen" userId="2767c37f-a6e9-488f-8571-0ca7da0f883a" providerId="ADAL" clId="{08680956-0BB9-4AF1-AD68-57CFF8FF7BAE}" dt="2022-03-22T10:14:03.861" v="2136" actId="1076"/>
          <ac:spMkLst>
            <pc:docMk/>
            <pc:sldMk cId="2240430204" sldId="2147196411"/>
            <ac:spMk id="3" creationId="{0E3F7146-C7B1-4D34-9F85-6C5E811281B0}"/>
          </ac:spMkLst>
        </pc:spChg>
        <pc:spChg chg="add">
          <ac:chgData name="Alina Olsen" userId="2767c37f-a6e9-488f-8571-0ca7da0f883a" providerId="ADAL" clId="{08680956-0BB9-4AF1-AD68-57CFF8FF7BAE}" dt="2022-03-21T08:36:38.702" v="657" actId="26606"/>
          <ac:spMkLst>
            <pc:docMk/>
            <pc:sldMk cId="2240430204" sldId="2147196411"/>
            <ac:spMk id="10" creationId="{7E208927-059F-4490-B5EF-CB5E5489C3AF}"/>
          </ac:spMkLst>
        </pc:spChg>
        <pc:spChg chg="add">
          <ac:chgData name="Alina Olsen" userId="2767c37f-a6e9-488f-8571-0ca7da0f883a" providerId="ADAL" clId="{08680956-0BB9-4AF1-AD68-57CFF8FF7BAE}" dt="2022-03-21T08:36:38.702" v="657" actId="26606"/>
          <ac:spMkLst>
            <pc:docMk/>
            <pc:sldMk cId="2240430204" sldId="2147196411"/>
            <ac:spMk id="12" creationId="{213B7486-DF7A-442F-A63D-381813E60525}"/>
          </ac:spMkLst>
        </pc:spChg>
        <pc:picChg chg="add mod ord">
          <ac:chgData name="Alina Olsen" userId="2767c37f-a6e9-488f-8571-0ca7da0f883a" providerId="ADAL" clId="{08680956-0BB9-4AF1-AD68-57CFF8FF7BAE}" dt="2022-03-21T08:36:54.494" v="659" actId="1076"/>
          <ac:picMkLst>
            <pc:docMk/>
            <pc:sldMk cId="2240430204" sldId="2147196411"/>
            <ac:picMk id="4" creationId="{7C019503-350D-42EA-9FD7-C96A0E55CBB2}"/>
          </ac:picMkLst>
        </pc:picChg>
        <pc:picChg chg="add mod">
          <ac:chgData name="Alina Olsen" userId="2767c37f-a6e9-488f-8571-0ca7da0f883a" providerId="ADAL" clId="{08680956-0BB9-4AF1-AD68-57CFF8FF7BAE}" dt="2022-03-21T08:36:49.335" v="658" actId="1076"/>
          <ac:picMkLst>
            <pc:docMk/>
            <pc:sldMk cId="2240430204" sldId="2147196411"/>
            <ac:picMk id="5" creationId="{ADA8D27B-2869-4BB9-A4E5-07C3BF9A5AA1}"/>
          </ac:picMkLst>
        </pc:picChg>
      </pc:sldChg>
      <pc:sldChg chg="addSp delSp modSp new mod setBg setClrOvrMap">
        <pc:chgData name="Alina Olsen" userId="2767c37f-a6e9-488f-8571-0ca7da0f883a" providerId="ADAL" clId="{08680956-0BB9-4AF1-AD68-57CFF8FF7BAE}" dt="2022-03-21T08:42:43.363" v="692" actId="1440"/>
        <pc:sldMkLst>
          <pc:docMk/>
          <pc:sldMk cId="2993999389" sldId="2147196412"/>
        </pc:sldMkLst>
        <pc:spChg chg="mod">
          <ac:chgData name="Alina Olsen" userId="2767c37f-a6e9-488f-8571-0ca7da0f883a" providerId="ADAL" clId="{08680956-0BB9-4AF1-AD68-57CFF8FF7BAE}" dt="2022-03-21T08:41:47.119" v="691" actId="1076"/>
          <ac:spMkLst>
            <pc:docMk/>
            <pc:sldMk cId="2993999389" sldId="2147196412"/>
            <ac:spMk id="2" creationId="{7805F08D-2DE4-4860-A7DD-68AAB6FAE4CE}"/>
          </ac:spMkLst>
        </pc:spChg>
        <pc:spChg chg="del mod">
          <ac:chgData name="Alina Olsen" userId="2767c37f-a6e9-488f-8571-0ca7da0f883a" providerId="ADAL" clId="{08680956-0BB9-4AF1-AD68-57CFF8FF7BAE}" dt="2022-03-21T08:38:56.274" v="664" actId="22"/>
          <ac:spMkLst>
            <pc:docMk/>
            <pc:sldMk cId="2993999389" sldId="2147196412"/>
            <ac:spMk id="3" creationId="{B639B0E7-7FE0-4966-BEAA-19F62F9CFB54}"/>
          </ac:spMkLst>
        </pc:spChg>
        <pc:spChg chg="add del">
          <ac:chgData name="Alina Olsen" userId="2767c37f-a6e9-488f-8571-0ca7da0f883a" providerId="ADAL" clId="{08680956-0BB9-4AF1-AD68-57CFF8FF7BAE}" dt="2022-03-21T08:39:26.894" v="665" actId="26606"/>
          <ac:spMkLst>
            <pc:docMk/>
            <pc:sldMk cId="2993999389" sldId="2147196412"/>
            <ac:spMk id="8" creationId="{089A69AF-D57B-49B4-886C-D4A5DC194421}"/>
          </ac:spMkLst>
        </pc:spChg>
        <pc:spChg chg="add del">
          <ac:chgData name="Alina Olsen" userId="2767c37f-a6e9-488f-8571-0ca7da0f883a" providerId="ADAL" clId="{08680956-0BB9-4AF1-AD68-57CFF8FF7BAE}" dt="2022-03-21T08:39:26.894" v="665" actId="26606"/>
          <ac:spMkLst>
            <pc:docMk/>
            <pc:sldMk cId="2993999389" sldId="2147196412"/>
            <ac:spMk id="10" creationId="{CABDC08D-6093-4397-92D4-54D00E2BB1C2}"/>
          </ac:spMkLst>
        </pc:spChg>
        <pc:spChg chg="add del">
          <ac:chgData name="Alina Olsen" userId="2767c37f-a6e9-488f-8571-0ca7da0f883a" providerId="ADAL" clId="{08680956-0BB9-4AF1-AD68-57CFF8FF7BAE}" dt="2022-03-21T08:41:08.190" v="686" actId="26606"/>
          <ac:spMkLst>
            <pc:docMk/>
            <pc:sldMk cId="2993999389" sldId="2147196412"/>
            <ac:spMk id="15" creationId="{133F8CB7-795C-4272-9073-64D8CF97F220}"/>
          </ac:spMkLst>
        </pc:spChg>
        <pc:spChg chg="add del">
          <ac:chgData name="Alina Olsen" userId="2767c37f-a6e9-488f-8571-0ca7da0f883a" providerId="ADAL" clId="{08680956-0BB9-4AF1-AD68-57CFF8FF7BAE}" dt="2022-03-21T08:41:08.190" v="686" actId="26606"/>
          <ac:spMkLst>
            <pc:docMk/>
            <pc:sldMk cId="2993999389" sldId="2147196412"/>
            <ac:spMk id="17" creationId="{B7743172-17A8-4FA4-8434-B813E03B7665}"/>
          </ac:spMkLst>
        </pc:spChg>
        <pc:spChg chg="add del">
          <ac:chgData name="Alina Olsen" userId="2767c37f-a6e9-488f-8571-0ca7da0f883a" providerId="ADAL" clId="{08680956-0BB9-4AF1-AD68-57CFF8FF7BAE}" dt="2022-03-21T08:41:08.190" v="686" actId="26606"/>
          <ac:spMkLst>
            <pc:docMk/>
            <pc:sldMk cId="2993999389" sldId="2147196412"/>
            <ac:spMk id="19" creationId="{4CE1233C-FD2F-489E-BFDE-086F5FED6491}"/>
          </ac:spMkLst>
        </pc:spChg>
        <pc:spChg chg="add">
          <ac:chgData name="Alina Olsen" userId="2767c37f-a6e9-488f-8571-0ca7da0f883a" providerId="ADAL" clId="{08680956-0BB9-4AF1-AD68-57CFF8FF7BAE}" dt="2022-03-21T08:41:08.190" v="686" actId="26606"/>
          <ac:spMkLst>
            <pc:docMk/>
            <pc:sldMk cId="2993999389" sldId="2147196412"/>
            <ac:spMk id="24" creationId="{133F8CB7-795C-4272-9073-64D8CF97F220}"/>
          </ac:spMkLst>
        </pc:spChg>
        <pc:spChg chg="add">
          <ac:chgData name="Alina Olsen" userId="2767c37f-a6e9-488f-8571-0ca7da0f883a" providerId="ADAL" clId="{08680956-0BB9-4AF1-AD68-57CFF8FF7BAE}" dt="2022-03-21T08:41:08.190" v="686" actId="26606"/>
          <ac:spMkLst>
            <pc:docMk/>
            <pc:sldMk cId="2993999389" sldId="2147196412"/>
            <ac:spMk id="26" creationId="{9674F1F8-962D-4FF5-B378-D9D2FFDFD27E}"/>
          </ac:spMkLst>
        </pc:spChg>
        <pc:spChg chg="add">
          <ac:chgData name="Alina Olsen" userId="2767c37f-a6e9-488f-8571-0ca7da0f883a" providerId="ADAL" clId="{08680956-0BB9-4AF1-AD68-57CFF8FF7BAE}" dt="2022-03-21T08:41:08.190" v="686" actId="26606"/>
          <ac:spMkLst>
            <pc:docMk/>
            <pc:sldMk cId="2993999389" sldId="2147196412"/>
            <ac:spMk id="28" creationId="{C701CDB4-05E2-481A-9165-2455B6FE22A8}"/>
          </ac:spMkLst>
        </pc:spChg>
        <pc:spChg chg="add">
          <ac:chgData name="Alina Olsen" userId="2767c37f-a6e9-488f-8571-0ca7da0f883a" providerId="ADAL" clId="{08680956-0BB9-4AF1-AD68-57CFF8FF7BAE}" dt="2022-03-21T08:41:08.190" v="686" actId="26606"/>
          <ac:spMkLst>
            <pc:docMk/>
            <pc:sldMk cId="2993999389" sldId="2147196412"/>
            <ac:spMk id="30" creationId="{93C43E0F-EC0A-4928-BA40-42313C09961E}"/>
          </ac:spMkLst>
        </pc:spChg>
        <pc:picChg chg="add mod ord">
          <ac:chgData name="Alina Olsen" userId="2767c37f-a6e9-488f-8571-0ca7da0f883a" providerId="ADAL" clId="{08680956-0BB9-4AF1-AD68-57CFF8FF7BAE}" dt="2022-03-21T08:42:43.363" v="692" actId="1440"/>
          <ac:picMkLst>
            <pc:docMk/>
            <pc:sldMk cId="2993999389" sldId="2147196412"/>
            <ac:picMk id="5" creationId="{72E508C7-B3A4-45D0-8479-3C956BAECB25}"/>
          </ac:picMkLst>
        </pc:picChg>
        <pc:picChg chg="add del mod">
          <ac:chgData name="Alina Olsen" userId="2767c37f-a6e9-488f-8571-0ca7da0f883a" providerId="ADAL" clId="{08680956-0BB9-4AF1-AD68-57CFF8FF7BAE}" dt="2022-03-21T08:38:30.552" v="663" actId="478"/>
          <ac:picMkLst>
            <pc:docMk/>
            <pc:sldMk cId="2993999389" sldId="2147196412"/>
            <ac:picMk id="6" creationId="{F1887BE8-5DBB-4C47-ADE4-DA724D28697C}"/>
          </ac:picMkLst>
        </pc:picChg>
      </pc:sldChg>
      <pc:sldChg chg="modSp new mod ord">
        <pc:chgData name="Alina Olsen" userId="2767c37f-a6e9-488f-8571-0ca7da0f883a" providerId="ADAL" clId="{08680956-0BB9-4AF1-AD68-57CFF8FF7BAE}" dt="2022-03-21T14:57:44.813" v="2066"/>
        <pc:sldMkLst>
          <pc:docMk/>
          <pc:sldMk cId="972232907" sldId="2147196413"/>
        </pc:sldMkLst>
        <pc:spChg chg="mod">
          <ac:chgData name="Alina Olsen" userId="2767c37f-a6e9-488f-8571-0ca7da0f883a" providerId="ADAL" clId="{08680956-0BB9-4AF1-AD68-57CFF8FF7BAE}" dt="2022-03-21T11:54:53.369" v="1089"/>
          <ac:spMkLst>
            <pc:docMk/>
            <pc:sldMk cId="972232907" sldId="2147196413"/>
            <ac:spMk id="2" creationId="{B237AB34-E668-4D42-BFAD-604C22C3C850}"/>
          </ac:spMkLst>
        </pc:spChg>
        <pc:spChg chg="mod">
          <ac:chgData name="Alina Olsen" userId="2767c37f-a6e9-488f-8571-0ca7da0f883a" providerId="ADAL" clId="{08680956-0BB9-4AF1-AD68-57CFF8FF7BAE}" dt="2022-03-21T11:55:55.044" v="1095" actId="20577"/>
          <ac:spMkLst>
            <pc:docMk/>
            <pc:sldMk cId="972232907" sldId="2147196413"/>
            <ac:spMk id="3" creationId="{C536BEBC-C725-4597-9374-C9D51FBA5051}"/>
          </ac:spMkLst>
        </pc:spChg>
      </pc:sldChg>
      <pc:sldChg chg="addSp delSp modSp new mod ord">
        <pc:chgData name="Alina Olsen" userId="2767c37f-a6e9-488f-8571-0ca7da0f883a" providerId="ADAL" clId="{08680956-0BB9-4AF1-AD68-57CFF8FF7BAE}" dt="2022-03-22T12:20:20.196" v="2267" actId="1076"/>
        <pc:sldMkLst>
          <pc:docMk/>
          <pc:sldMk cId="400699189" sldId="2147196414"/>
        </pc:sldMkLst>
        <pc:spChg chg="mod">
          <ac:chgData name="Alina Olsen" userId="2767c37f-a6e9-488f-8571-0ca7da0f883a" providerId="ADAL" clId="{08680956-0BB9-4AF1-AD68-57CFF8FF7BAE}" dt="2022-03-21T08:45:20.386" v="730" actId="20577"/>
          <ac:spMkLst>
            <pc:docMk/>
            <pc:sldMk cId="400699189" sldId="2147196414"/>
            <ac:spMk id="2" creationId="{4AF6750F-B9E1-4FEB-A1FB-BD0DAD38AC53}"/>
          </ac:spMkLst>
        </pc:spChg>
        <pc:spChg chg="del">
          <ac:chgData name="Alina Olsen" userId="2767c37f-a6e9-488f-8571-0ca7da0f883a" providerId="ADAL" clId="{08680956-0BB9-4AF1-AD68-57CFF8FF7BAE}" dt="2022-03-21T14:08:11.687" v="2006" actId="478"/>
          <ac:spMkLst>
            <pc:docMk/>
            <pc:sldMk cId="400699189" sldId="2147196414"/>
            <ac:spMk id="3" creationId="{74C1BA91-D553-47AC-8FCE-89EB6F600C55}"/>
          </ac:spMkLst>
        </pc:spChg>
        <pc:spChg chg="add mod">
          <ac:chgData name="Alina Olsen" userId="2767c37f-a6e9-488f-8571-0ca7da0f883a" providerId="ADAL" clId="{08680956-0BB9-4AF1-AD68-57CFF8FF7BAE}" dt="2022-03-22T12:16:08.723" v="2207" actId="1076"/>
          <ac:spMkLst>
            <pc:docMk/>
            <pc:sldMk cId="400699189" sldId="2147196414"/>
            <ac:spMk id="18" creationId="{69252DF7-73EE-4271-B663-0B99F521CBBE}"/>
          </ac:spMkLst>
        </pc:spChg>
        <pc:spChg chg="add mod">
          <ac:chgData name="Alina Olsen" userId="2767c37f-a6e9-488f-8571-0ca7da0f883a" providerId="ADAL" clId="{08680956-0BB9-4AF1-AD68-57CFF8FF7BAE}" dt="2022-03-22T12:19:47.561" v="2258" actId="1076"/>
          <ac:spMkLst>
            <pc:docMk/>
            <pc:sldMk cId="400699189" sldId="2147196414"/>
            <ac:spMk id="19" creationId="{A91D1062-0FA9-4495-B39E-3367953DD6C2}"/>
          </ac:spMkLst>
        </pc:spChg>
        <pc:spChg chg="add mod">
          <ac:chgData name="Alina Olsen" userId="2767c37f-a6e9-488f-8571-0ca7da0f883a" providerId="ADAL" clId="{08680956-0BB9-4AF1-AD68-57CFF8FF7BAE}" dt="2022-03-22T12:17:51.490" v="2247" actId="5793"/>
          <ac:spMkLst>
            <pc:docMk/>
            <pc:sldMk cId="400699189" sldId="2147196414"/>
            <ac:spMk id="20" creationId="{F92D4CC5-4481-4D38-A235-D5F22A9D7588}"/>
          </ac:spMkLst>
        </pc:spChg>
        <pc:spChg chg="add mod">
          <ac:chgData name="Alina Olsen" userId="2767c37f-a6e9-488f-8571-0ca7da0f883a" providerId="ADAL" clId="{08680956-0BB9-4AF1-AD68-57CFF8FF7BAE}" dt="2022-03-22T12:20:20.196" v="2267" actId="1076"/>
          <ac:spMkLst>
            <pc:docMk/>
            <pc:sldMk cId="400699189" sldId="2147196414"/>
            <ac:spMk id="21" creationId="{B1215244-7446-4831-A4D4-48D638F61FC0}"/>
          </ac:spMkLst>
        </pc:spChg>
        <pc:picChg chg="add del mod">
          <ac:chgData name="Alina Olsen" userId="2767c37f-a6e9-488f-8571-0ca7da0f883a" providerId="ADAL" clId="{08680956-0BB9-4AF1-AD68-57CFF8FF7BAE}" dt="2022-03-22T12:03:54.721" v="2154" actId="478"/>
          <ac:picMkLst>
            <pc:docMk/>
            <pc:sldMk cId="400699189" sldId="2147196414"/>
            <ac:picMk id="5" creationId="{73209C4E-F6A9-422B-A50D-847AC6635C5B}"/>
          </ac:picMkLst>
        </pc:picChg>
        <pc:picChg chg="add del mod">
          <ac:chgData name="Alina Olsen" userId="2767c37f-a6e9-488f-8571-0ca7da0f883a" providerId="ADAL" clId="{08680956-0BB9-4AF1-AD68-57CFF8FF7BAE}" dt="2022-03-22T12:04:00.014" v="2155" actId="478"/>
          <ac:picMkLst>
            <pc:docMk/>
            <pc:sldMk cId="400699189" sldId="2147196414"/>
            <ac:picMk id="7" creationId="{ECB34688-7488-45AD-81CB-D2E4D2DCF0F3}"/>
          </ac:picMkLst>
        </pc:picChg>
        <pc:picChg chg="add del mod">
          <ac:chgData name="Alina Olsen" userId="2767c37f-a6e9-488f-8571-0ca7da0f883a" providerId="ADAL" clId="{08680956-0BB9-4AF1-AD68-57CFF8FF7BAE}" dt="2022-03-22T12:05:34.343" v="2156" actId="478"/>
          <ac:picMkLst>
            <pc:docMk/>
            <pc:sldMk cId="400699189" sldId="2147196414"/>
            <ac:picMk id="9" creationId="{1DF4E548-10BD-4B57-9AA3-AE5128C697FD}"/>
          </ac:picMkLst>
        </pc:picChg>
        <pc:picChg chg="add mod">
          <ac:chgData name="Alina Olsen" userId="2767c37f-a6e9-488f-8571-0ca7da0f883a" providerId="ADAL" clId="{08680956-0BB9-4AF1-AD68-57CFF8FF7BAE}" dt="2022-03-22T12:17:37.088" v="2232" actId="1076"/>
          <ac:picMkLst>
            <pc:docMk/>
            <pc:sldMk cId="400699189" sldId="2147196414"/>
            <ac:picMk id="11" creationId="{A5D546BF-8B9C-40F9-9DC8-502D93126ABE}"/>
          </ac:picMkLst>
        </pc:picChg>
        <pc:picChg chg="add mod">
          <ac:chgData name="Alina Olsen" userId="2767c37f-a6e9-488f-8571-0ca7da0f883a" providerId="ADAL" clId="{08680956-0BB9-4AF1-AD68-57CFF8FF7BAE}" dt="2022-03-22T12:17:21.808" v="2229" actId="1076"/>
          <ac:picMkLst>
            <pc:docMk/>
            <pc:sldMk cId="400699189" sldId="2147196414"/>
            <ac:picMk id="13" creationId="{EEE86BD2-7B1C-42BA-96D6-883D40AEEB17}"/>
          </ac:picMkLst>
        </pc:picChg>
        <pc:picChg chg="add mod">
          <ac:chgData name="Alina Olsen" userId="2767c37f-a6e9-488f-8571-0ca7da0f883a" providerId="ADAL" clId="{08680956-0BB9-4AF1-AD68-57CFF8FF7BAE}" dt="2022-03-22T12:17:26.498" v="2230" actId="1076"/>
          <ac:picMkLst>
            <pc:docMk/>
            <pc:sldMk cId="400699189" sldId="2147196414"/>
            <ac:picMk id="15" creationId="{E4184C7B-C34B-49EC-B103-50171E8D22A2}"/>
          </ac:picMkLst>
        </pc:picChg>
        <pc:picChg chg="add mod">
          <ac:chgData name="Alina Olsen" userId="2767c37f-a6e9-488f-8571-0ca7da0f883a" providerId="ADAL" clId="{08680956-0BB9-4AF1-AD68-57CFF8FF7BAE}" dt="2022-03-22T12:16:29.327" v="2211" actId="1076"/>
          <ac:picMkLst>
            <pc:docMk/>
            <pc:sldMk cId="400699189" sldId="2147196414"/>
            <ac:picMk id="17" creationId="{1AFDC5C8-3C32-4534-9D68-12018AD22423}"/>
          </ac:picMkLst>
        </pc:picChg>
      </pc:sldChg>
      <pc:sldChg chg="addSp delSp modSp new mod ord">
        <pc:chgData name="Alina Olsen" userId="2767c37f-a6e9-488f-8571-0ca7da0f883a" providerId="ADAL" clId="{08680956-0BB9-4AF1-AD68-57CFF8FF7BAE}" dt="2022-03-22T13:11:54.841" v="3006" actId="478"/>
        <pc:sldMkLst>
          <pc:docMk/>
          <pc:sldMk cId="1397806286" sldId="2147196415"/>
        </pc:sldMkLst>
        <pc:spChg chg="mod">
          <ac:chgData name="Alina Olsen" userId="2767c37f-a6e9-488f-8571-0ca7da0f883a" providerId="ADAL" clId="{08680956-0BB9-4AF1-AD68-57CFF8FF7BAE}" dt="2022-03-21T08:45:30.424" v="750" actId="20577"/>
          <ac:spMkLst>
            <pc:docMk/>
            <pc:sldMk cId="1397806286" sldId="2147196415"/>
            <ac:spMk id="2" creationId="{3A6DD3CE-4A66-479A-91E3-C5A0E7A7040C}"/>
          </ac:spMkLst>
        </pc:spChg>
        <pc:spChg chg="del">
          <ac:chgData name="Alina Olsen" userId="2767c37f-a6e9-488f-8571-0ca7da0f883a" providerId="ADAL" clId="{08680956-0BB9-4AF1-AD68-57CFF8FF7BAE}" dt="2022-03-21T14:16:33.156" v="2016" actId="478"/>
          <ac:spMkLst>
            <pc:docMk/>
            <pc:sldMk cId="1397806286" sldId="2147196415"/>
            <ac:spMk id="3" creationId="{F218E16D-EF8D-4E60-A4FA-BD116B1A0149}"/>
          </ac:spMkLst>
        </pc:spChg>
        <pc:picChg chg="add mod">
          <ac:chgData name="Alina Olsen" userId="2767c37f-a6e9-488f-8571-0ca7da0f883a" providerId="ADAL" clId="{08680956-0BB9-4AF1-AD68-57CFF8FF7BAE}" dt="2022-03-22T13:11:41.166" v="3003" actId="14100"/>
          <ac:picMkLst>
            <pc:docMk/>
            <pc:sldMk cId="1397806286" sldId="2147196415"/>
            <ac:picMk id="5" creationId="{7185C37B-BCA8-4308-B66F-1189E2F70800}"/>
          </ac:picMkLst>
        </pc:picChg>
        <pc:picChg chg="add del mod modCrop">
          <ac:chgData name="Alina Olsen" userId="2767c37f-a6e9-488f-8571-0ca7da0f883a" providerId="ADAL" clId="{08680956-0BB9-4AF1-AD68-57CFF8FF7BAE}" dt="2022-03-22T13:11:54.841" v="3006" actId="478"/>
          <ac:picMkLst>
            <pc:docMk/>
            <pc:sldMk cId="1397806286" sldId="2147196415"/>
            <ac:picMk id="7" creationId="{9BDFBD3F-43B5-41ED-B447-1CB0EC85595E}"/>
          </ac:picMkLst>
        </pc:picChg>
        <pc:picChg chg="add del mod">
          <ac:chgData name="Alina Olsen" userId="2767c37f-a6e9-488f-8571-0ca7da0f883a" providerId="ADAL" clId="{08680956-0BB9-4AF1-AD68-57CFF8FF7BAE}" dt="2022-03-22T13:09:26.111" v="2969" actId="478"/>
          <ac:picMkLst>
            <pc:docMk/>
            <pc:sldMk cId="1397806286" sldId="2147196415"/>
            <ac:picMk id="9" creationId="{037AAD5D-5FB5-4F36-8A3B-017C60D43C12}"/>
          </ac:picMkLst>
        </pc:picChg>
        <pc:picChg chg="add mod">
          <ac:chgData name="Alina Olsen" userId="2767c37f-a6e9-488f-8571-0ca7da0f883a" providerId="ADAL" clId="{08680956-0BB9-4AF1-AD68-57CFF8FF7BAE}" dt="2022-03-22T13:11:35.795" v="3001" actId="1076"/>
          <ac:picMkLst>
            <pc:docMk/>
            <pc:sldMk cId="1397806286" sldId="2147196415"/>
            <ac:picMk id="11" creationId="{B20FB70F-E651-4566-94DE-57AB93475615}"/>
          </ac:picMkLst>
        </pc:picChg>
      </pc:sldChg>
      <pc:sldChg chg="new del">
        <pc:chgData name="Alina Olsen" userId="2767c37f-a6e9-488f-8571-0ca7da0f883a" providerId="ADAL" clId="{08680956-0BB9-4AF1-AD68-57CFF8FF7BAE}" dt="2022-03-21T08:44:42.231" v="697" actId="680"/>
        <pc:sldMkLst>
          <pc:docMk/>
          <pc:sldMk cId="452048084" sldId="2147196416"/>
        </pc:sldMkLst>
      </pc:sldChg>
      <pc:sldChg chg="addSp delSp modSp new mod ord setBg">
        <pc:chgData name="Alina Olsen" userId="2767c37f-a6e9-488f-8571-0ca7da0f883a" providerId="ADAL" clId="{08680956-0BB9-4AF1-AD68-57CFF8FF7BAE}" dt="2022-03-22T12:30:05.899" v="2314"/>
        <pc:sldMkLst>
          <pc:docMk/>
          <pc:sldMk cId="1152360106" sldId="2147196416"/>
        </pc:sldMkLst>
        <pc:spChg chg="mod">
          <ac:chgData name="Alina Olsen" userId="2767c37f-a6e9-488f-8571-0ca7da0f883a" providerId="ADAL" clId="{08680956-0BB9-4AF1-AD68-57CFF8FF7BAE}" dt="2022-03-21T08:47:47.897" v="760" actId="26606"/>
          <ac:spMkLst>
            <pc:docMk/>
            <pc:sldMk cId="1152360106" sldId="2147196416"/>
            <ac:spMk id="2" creationId="{61195E03-8D90-46F8-958E-45DE50DCC2A2}"/>
          </ac:spMkLst>
        </pc:spChg>
        <pc:spChg chg="del mod">
          <ac:chgData name="Alina Olsen" userId="2767c37f-a6e9-488f-8571-0ca7da0f883a" providerId="ADAL" clId="{08680956-0BB9-4AF1-AD68-57CFF8FF7BAE}" dt="2022-03-21T08:47:15.375" v="753" actId="478"/>
          <ac:spMkLst>
            <pc:docMk/>
            <pc:sldMk cId="1152360106" sldId="2147196416"/>
            <ac:spMk id="3" creationId="{21F43954-5F8B-4977-B5D1-2E7D3083BEE1}"/>
          </ac:spMkLst>
        </pc:spChg>
        <pc:spChg chg="add">
          <ac:chgData name="Alina Olsen" userId="2767c37f-a6e9-488f-8571-0ca7da0f883a" providerId="ADAL" clId="{08680956-0BB9-4AF1-AD68-57CFF8FF7BAE}" dt="2022-03-21T08:47:47.897" v="760" actId="26606"/>
          <ac:spMkLst>
            <pc:docMk/>
            <pc:sldMk cId="1152360106" sldId="2147196416"/>
            <ac:spMk id="10" creationId="{133F8CB7-795C-4272-9073-64D8CF97F220}"/>
          </ac:spMkLst>
        </pc:spChg>
        <pc:spChg chg="add">
          <ac:chgData name="Alina Olsen" userId="2767c37f-a6e9-488f-8571-0ca7da0f883a" providerId="ADAL" clId="{08680956-0BB9-4AF1-AD68-57CFF8FF7BAE}" dt="2022-03-21T08:47:47.897" v="760" actId="26606"/>
          <ac:spMkLst>
            <pc:docMk/>
            <pc:sldMk cId="1152360106" sldId="2147196416"/>
            <ac:spMk id="12" creationId="{7AF0B711-0578-47A6-AB9A-AF422D2535BF}"/>
          </ac:spMkLst>
        </pc:spChg>
        <pc:picChg chg="add mod">
          <ac:chgData name="Alina Olsen" userId="2767c37f-a6e9-488f-8571-0ca7da0f883a" providerId="ADAL" clId="{08680956-0BB9-4AF1-AD68-57CFF8FF7BAE}" dt="2022-03-21T08:47:47.897" v="760" actId="26606"/>
          <ac:picMkLst>
            <pc:docMk/>
            <pc:sldMk cId="1152360106" sldId="2147196416"/>
            <ac:picMk id="5" creationId="{8FC4492C-B5C8-46AC-9626-C698C3716F30}"/>
          </ac:picMkLst>
        </pc:picChg>
      </pc:sldChg>
      <pc:sldChg chg="addSp delSp modSp new mod ord">
        <pc:chgData name="Alina Olsen" userId="2767c37f-a6e9-488f-8571-0ca7da0f883a" providerId="ADAL" clId="{08680956-0BB9-4AF1-AD68-57CFF8FF7BAE}" dt="2022-03-22T12:30:12.348" v="2316"/>
        <pc:sldMkLst>
          <pc:docMk/>
          <pc:sldMk cId="3393799037" sldId="2147196417"/>
        </pc:sldMkLst>
        <pc:spChg chg="mod">
          <ac:chgData name="Alina Olsen" userId="2767c37f-a6e9-488f-8571-0ca7da0f883a" providerId="ADAL" clId="{08680956-0BB9-4AF1-AD68-57CFF8FF7BAE}" dt="2022-03-21T08:49:57.269" v="762"/>
          <ac:spMkLst>
            <pc:docMk/>
            <pc:sldMk cId="3393799037" sldId="2147196417"/>
            <ac:spMk id="2" creationId="{A177BE8C-91A3-44BC-BFAE-65E54285D767}"/>
          </ac:spMkLst>
        </pc:spChg>
        <pc:spChg chg="mod">
          <ac:chgData name="Alina Olsen" userId="2767c37f-a6e9-488f-8571-0ca7da0f883a" providerId="ADAL" clId="{08680956-0BB9-4AF1-AD68-57CFF8FF7BAE}" dt="2022-03-22T12:14:17.238" v="2189" actId="113"/>
          <ac:spMkLst>
            <pc:docMk/>
            <pc:sldMk cId="3393799037" sldId="2147196417"/>
            <ac:spMk id="3" creationId="{6D625463-769A-46DD-8F3B-9F3FE40B9B5F}"/>
          </ac:spMkLst>
        </pc:spChg>
        <pc:spChg chg="add mod">
          <ac:chgData name="Alina Olsen" userId="2767c37f-a6e9-488f-8571-0ca7da0f883a" providerId="ADAL" clId="{08680956-0BB9-4AF1-AD68-57CFF8FF7BAE}" dt="2022-03-22T07:30:02.576" v="2089" actId="1076"/>
          <ac:spMkLst>
            <pc:docMk/>
            <pc:sldMk cId="3393799037" sldId="2147196417"/>
            <ac:spMk id="4" creationId="{A388C041-B50A-438F-8675-11060F256B6C}"/>
          </ac:spMkLst>
        </pc:spChg>
        <pc:spChg chg="add mod">
          <ac:chgData name="Alina Olsen" userId="2767c37f-a6e9-488f-8571-0ca7da0f883a" providerId="ADAL" clId="{08680956-0BB9-4AF1-AD68-57CFF8FF7BAE}" dt="2022-03-22T07:29:59.753" v="2088" actId="1076"/>
          <ac:spMkLst>
            <pc:docMk/>
            <pc:sldMk cId="3393799037" sldId="2147196417"/>
            <ac:spMk id="5" creationId="{2571F831-7F17-46E1-8BD9-11C0B2D3C2E9}"/>
          </ac:spMkLst>
        </pc:spChg>
        <pc:spChg chg="add mod">
          <ac:chgData name="Alina Olsen" userId="2767c37f-a6e9-488f-8571-0ca7da0f883a" providerId="ADAL" clId="{08680956-0BB9-4AF1-AD68-57CFF8FF7BAE}" dt="2022-03-22T07:30:11.344" v="2090" actId="1076"/>
          <ac:spMkLst>
            <pc:docMk/>
            <pc:sldMk cId="3393799037" sldId="2147196417"/>
            <ac:spMk id="6" creationId="{62D28B44-AA84-4A78-B512-FAAFF937F6D2}"/>
          </ac:spMkLst>
        </pc:spChg>
        <pc:spChg chg="add mod">
          <ac:chgData name="Alina Olsen" userId="2767c37f-a6e9-488f-8571-0ca7da0f883a" providerId="ADAL" clId="{08680956-0BB9-4AF1-AD68-57CFF8FF7BAE}" dt="2022-03-22T07:30:15.053" v="2091" actId="1076"/>
          <ac:spMkLst>
            <pc:docMk/>
            <pc:sldMk cId="3393799037" sldId="2147196417"/>
            <ac:spMk id="7" creationId="{20853F91-CD0C-4E94-8E98-06A12826AD39}"/>
          </ac:spMkLst>
        </pc:spChg>
        <pc:spChg chg="add mod">
          <ac:chgData name="Alina Olsen" userId="2767c37f-a6e9-488f-8571-0ca7da0f883a" providerId="ADAL" clId="{08680956-0BB9-4AF1-AD68-57CFF8FF7BAE}" dt="2022-03-21T08:55:03.360" v="798" actId="20577"/>
          <ac:spMkLst>
            <pc:docMk/>
            <pc:sldMk cId="3393799037" sldId="2147196417"/>
            <ac:spMk id="8" creationId="{0D302A6A-63CF-4C73-86F2-F248A9FEFE75}"/>
          </ac:spMkLst>
        </pc:spChg>
        <pc:spChg chg="add del mod">
          <ac:chgData name="Alina Olsen" userId="2767c37f-a6e9-488f-8571-0ca7da0f883a" providerId="ADAL" clId="{08680956-0BB9-4AF1-AD68-57CFF8FF7BAE}" dt="2022-03-22T07:30:47.147" v="2099" actId="478"/>
          <ac:spMkLst>
            <pc:docMk/>
            <pc:sldMk cId="3393799037" sldId="2147196417"/>
            <ac:spMk id="9" creationId="{D5FF6856-0BBC-4B29-B902-57F579B1E7AA}"/>
          </ac:spMkLst>
        </pc:spChg>
        <pc:spChg chg="add del mod">
          <ac:chgData name="Alina Olsen" userId="2767c37f-a6e9-488f-8571-0ca7da0f883a" providerId="ADAL" clId="{08680956-0BB9-4AF1-AD68-57CFF8FF7BAE}" dt="2022-03-22T07:29:41.233" v="2084" actId="478"/>
          <ac:spMkLst>
            <pc:docMk/>
            <pc:sldMk cId="3393799037" sldId="2147196417"/>
            <ac:spMk id="11" creationId="{D1CF6620-70B3-4ACA-B87E-D8773798B73A}"/>
          </ac:spMkLst>
        </pc:spChg>
        <pc:spChg chg="add del mod">
          <ac:chgData name="Alina Olsen" userId="2767c37f-a6e9-488f-8571-0ca7da0f883a" providerId="ADAL" clId="{08680956-0BB9-4AF1-AD68-57CFF8FF7BAE}" dt="2022-03-22T07:29:43.909" v="2085" actId="478"/>
          <ac:spMkLst>
            <pc:docMk/>
            <pc:sldMk cId="3393799037" sldId="2147196417"/>
            <ac:spMk id="12" creationId="{BBCD2D7B-E6F7-4849-9E17-A6209B1695AC}"/>
          </ac:spMkLst>
        </pc:spChg>
        <pc:spChg chg="add del mod">
          <ac:chgData name="Alina Olsen" userId="2767c37f-a6e9-488f-8571-0ca7da0f883a" providerId="ADAL" clId="{08680956-0BB9-4AF1-AD68-57CFF8FF7BAE}" dt="2022-03-22T07:29:47.265" v="2086" actId="478"/>
          <ac:spMkLst>
            <pc:docMk/>
            <pc:sldMk cId="3393799037" sldId="2147196417"/>
            <ac:spMk id="13" creationId="{F2B12423-598E-4680-8968-ADCF10715CD0}"/>
          </ac:spMkLst>
        </pc:spChg>
        <pc:spChg chg="add mod">
          <ac:chgData name="Alina Olsen" userId="2767c37f-a6e9-488f-8571-0ca7da0f883a" providerId="ADAL" clId="{08680956-0BB9-4AF1-AD68-57CFF8FF7BAE}" dt="2022-03-22T12:14:23.716" v="2190" actId="113"/>
          <ac:spMkLst>
            <pc:docMk/>
            <pc:sldMk cId="3393799037" sldId="2147196417"/>
            <ac:spMk id="14" creationId="{9B8CDD27-318B-488A-A390-1828DE22BFB0}"/>
          </ac:spMkLst>
        </pc:spChg>
        <pc:spChg chg="add mod">
          <ac:chgData name="Alina Olsen" userId="2767c37f-a6e9-488f-8571-0ca7da0f883a" providerId="ADAL" clId="{08680956-0BB9-4AF1-AD68-57CFF8FF7BAE}" dt="2022-03-22T12:14:29.337" v="2191" actId="113"/>
          <ac:spMkLst>
            <pc:docMk/>
            <pc:sldMk cId="3393799037" sldId="2147196417"/>
            <ac:spMk id="15" creationId="{777FEF32-3D69-4FFA-887C-60B6BE1B9DA4}"/>
          </ac:spMkLst>
        </pc:spChg>
        <pc:spChg chg="add mod">
          <ac:chgData name="Alina Olsen" userId="2767c37f-a6e9-488f-8571-0ca7da0f883a" providerId="ADAL" clId="{08680956-0BB9-4AF1-AD68-57CFF8FF7BAE}" dt="2022-03-22T12:14:37.836" v="2192" actId="113"/>
          <ac:spMkLst>
            <pc:docMk/>
            <pc:sldMk cId="3393799037" sldId="2147196417"/>
            <ac:spMk id="16" creationId="{850F5F1D-14DC-4EF1-A40A-83FC910EB879}"/>
          </ac:spMkLst>
        </pc:spChg>
      </pc:sldChg>
      <pc:sldChg chg="addSp delSp modSp new mod ord">
        <pc:chgData name="Alina Olsen" userId="2767c37f-a6e9-488f-8571-0ca7da0f883a" providerId="ADAL" clId="{08680956-0BB9-4AF1-AD68-57CFF8FF7BAE}" dt="2022-03-22T12:30:18.993" v="2318"/>
        <pc:sldMkLst>
          <pc:docMk/>
          <pc:sldMk cId="2820168046" sldId="2147196418"/>
        </pc:sldMkLst>
        <pc:spChg chg="mod">
          <ac:chgData name="Alina Olsen" userId="2767c37f-a6e9-488f-8571-0ca7da0f883a" providerId="ADAL" clId="{08680956-0BB9-4AF1-AD68-57CFF8FF7BAE}" dt="2022-03-21T09:00:13.772" v="843"/>
          <ac:spMkLst>
            <pc:docMk/>
            <pc:sldMk cId="2820168046" sldId="2147196418"/>
            <ac:spMk id="2" creationId="{F813EF23-EC8D-434F-8C1C-33596B9D57F2}"/>
          </ac:spMkLst>
        </pc:spChg>
        <pc:spChg chg="del">
          <ac:chgData name="Alina Olsen" userId="2767c37f-a6e9-488f-8571-0ca7da0f883a" providerId="ADAL" clId="{08680956-0BB9-4AF1-AD68-57CFF8FF7BAE}" dt="2022-03-21T09:00:23.520" v="844"/>
          <ac:spMkLst>
            <pc:docMk/>
            <pc:sldMk cId="2820168046" sldId="2147196418"/>
            <ac:spMk id="3" creationId="{6443945A-0E47-4A0F-A559-F7318B09A499}"/>
          </ac:spMkLst>
        </pc:spChg>
        <pc:picChg chg="add mod">
          <ac:chgData name="Alina Olsen" userId="2767c37f-a6e9-488f-8571-0ca7da0f883a" providerId="ADAL" clId="{08680956-0BB9-4AF1-AD68-57CFF8FF7BAE}" dt="2022-03-21T09:02:22.151" v="853" actId="1076"/>
          <ac:picMkLst>
            <pc:docMk/>
            <pc:sldMk cId="2820168046" sldId="2147196418"/>
            <ac:picMk id="4" creationId="{D29316D8-DDC2-4443-8B30-B11D9D899284}"/>
          </ac:picMkLst>
        </pc:picChg>
        <pc:picChg chg="add mod">
          <ac:chgData name="Alina Olsen" userId="2767c37f-a6e9-488f-8571-0ca7da0f883a" providerId="ADAL" clId="{08680956-0BB9-4AF1-AD68-57CFF8FF7BAE}" dt="2022-03-21T09:02:25.374" v="854" actId="1076"/>
          <ac:picMkLst>
            <pc:docMk/>
            <pc:sldMk cId="2820168046" sldId="2147196418"/>
            <ac:picMk id="5" creationId="{A111ABAC-EA86-4B60-8785-5012C7613AA7}"/>
          </ac:picMkLst>
        </pc:picChg>
      </pc:sldChg>
      <pc:sldChg chg="addSp modSp new mod ord modNotesTx">
        <pc:chgData name="Alina Olsen" userId="2767c37f-a6e9-488f-8571-0ca7da0f883a" providerId="ADAL" clId="{08680956-0BB9-4AF1-AD68-57CFF8FF7BAE}" dt="2022-03-21T14:57:44.813" v="2066"/>
        <pc:sldMkLst>
          <pc:docMk/>
          <pc:sldMk cId="213669762" sldId="2147196419"/>
        </pc:sldMkLst>
        <pc:spChg chg="mod">
          <ac:chgData name="Alina Olsen" userId="2767c37f-a6e9-488f-8571-0ca7da0f883a" providerId="ADAL" clId="{08680956-0BB9-4AF1-AD68-57CFF8FF7BAE}" dt="2022-03-21T11:25:11.115" v="881"/>
          <ac:spMkLst>
            <pc:docMk/>
            <pc:sldMk cId="213669762" sldId="2147196419"/>
            <ac:spMk id="2" creationId="{B84B8FAF-7621-4E3C-AD4B-83F36461F8C4}"/>
          </ac:spMkLst>
        </pc:spChg>
        <pc:spChg chg="mod">
          <ac:chgData name="Alina Olsen" userId="2767c37f-a6e9-488f-8571-0ca7da0f883a" providerId="ADAL" clId="{08680956-0BB9-4AF1-AD68-57CFF8FF7BAE}" dt="2022-03-21T11:32:43.675" v="934" actId="207"/>
          <ac:spMkLst>
            <pc:docMk/>
            <pc:sldMk cId="213669762" sldId="2147196419"/>
            <ac:spMk id="3" creationId="{F5D463E6-4AFF-4663-AD3D-B702605B47D3}"/>
          </ac:spMkLst>
        </pc:spChg>
        <pc:spChg chg="add mod">
          <ac:chgData name="Alina Olsen" userId="2767c37f-a6e9-488f-8571-0ca7da0f883a" providerId="ADAL" clId="{08680956-0BB9-4AF1-AD68-57CFF8FF7BAE}" dt="2022-03-21T11:30:57.232" v="914"/>
          <ac:spMkLst>
            <pc:docMk/>
            <pc:sldMk cId="213669762" sldId="2147196419"/>
            <ac:spMk id="6" creationId="{55E18AED-A706-4DD5-9BBA-798D044A8C02}"/>
          </ac:spMkLst>
        </pc:spChg>
        <pc:picChg chg="add mod">
          <ac:chgData name="Alina Olsen" userId="2767c37f-a6e9-488f-8571-0ca7da0f883a" providerId="ADAL" clId="{08680956-0BB9-4AF1-AD68-57CFF8FF7BAE}" dt="2022-03-21T11:32:22.098" v="932" actId="1076"/>
          <ac:picMkLst>
            <pc:docMk/>
            <pc:sldMk cId="213669762" sldId="2147196419"/>
            <ac:picMk id="5" creationId="{450D5B2E-AA5C-4D19-B438-3EBE01DD6163}"/>
          </ac:picMkLst>
        </pc:picChg>
      </pc:sldChg>
      <pc:sldChg chg="new del">
        <pc:chgData name="Alina Olsen" userId="2767c37f-a6e9-488f-8571-0ca7da0f883a" providerId="ADAL" clId="{08680956-0BB9-4AF1-AD68-57CFF8FF7BAE}" dt="2022-03-21T11:24:47.516" v="879" actId="680"/>
        <pc:sldMkLst>
          <pc:docMk/>
          <pc:sldMk cId="3764874423" sldId="2147196419"/>
        </pc:sldMkLst>
      </pc:sldChg>
      <pc:sldChg chg="addSp delSp modSp new mod ord modAnim">
        <pc:chgData name="Alina Olsen" userId="2767c37f-a6e9-488f-8571-0ca7da0f883a" providerId="ADAL" clId="{08680956-0BB9-4AF1-AD68-57CFF8FF7BAE}" dt="2022-03-22T12:30:30.896" v="2320"/>
        <pc:sldMkLst>
          <pc:docMk/>
          <pc:sldMk cId="1853786118" sldId="2147196420"/>
        </pc:sldMkLst>
        <pc:spChg chg="mod">
          <ac:chgData name="Alina Olsen" userId="2767c37f-a6e9-488f-8571-0ca7da0f883a" providerId="ADAL" clId="{08680956-0BB9-4AF1-AD68-57CFF8FF7BAE}" dt="2022-03-21T11:46:26.435" v="1049" actId="20577"/>
          <ac:spMkLst>
            <pc:docMk/>
            <pc:sldMk cId="1853786118" sldId="2147196420"/>
            <ac:spMk id="2" creationId="{4C46A371-3B70-46F2-87DF-003A0A4FB96E}"/>
          </ac:spMkLst>
        </pc:spChg>
        <pc:spChg chg="del">
          <ac:chgData name="Alina Olsen" userId="2767c37f-a6e9-488f-8571-0ca7da0f883a" providerId="ADAL" clId="{08680956-0BB9-4AF1-AD68-57CFF8FF7BAE}" dt="2022-03-21T11:46:34.159" v="1050" actId="478"/>
          <ac:spMkLst>
            <pc:docMk/>
            <pc:sldMk cId="1853786118" sldId="2147196420"/>
            <ac:spMk id="3" creationId="{1FA620BD-3016-48B9-BA12-F383C67178E4}"/>
          </ac:spMkLst>
        </pc:spChg>
        <pc:picChg chg="add mod">
          <ac:chgData name="Alina Olsen" userId="2767c37f-a6e9-488f-8571-0ca7da0f883a" providerId="ADAL" clId="{08680956-0BB9-4AF1-AD68-57CFF8FF7BAE}" dt="2022-03-21T13:57:01.639" v="1704" actId="1076"/>
          <ac:picMkLst>
            <pc:docMk/>
            <pc:sldMk cId="1853786118" sldId="2147196420"/>
            <ac:picMk id="4" creationId="{317337F8-2B4A-4187-BFE6-D4088E5CF7E9}"/>
          </ac:picMkLst>
        </pc:picChg>
        <pc:picChg chg="add mod">
          <ac:chgData name="Alina Olsen" userId="2767c37f-a6e9-488f-8571-0ca7da0f883a" providerId="ADAL" clId="{08680956-0BB9-4AF1-AD68-57CFF8FF7BAE}" dt="2022-03-21T13:56:35.108" v="1699" actId="1076"/>
          <ac:picMkLst>
            <pc:docMk/>
            <pc:sldMk cId="1853786118" sldId="2147196420"/>
            <ac:picMk id="5" creationId="{C8614297-E983-4725-B2C3-04BC9B71B53A}"/>
          </ac:picMkLst>
        </pc:picChg>
        <pc:picChg chg="add mod">
          <ac:chgData name="Alina Olsen" userId="2767c37f-a6e9-488f-8571-0ca7da0f883a" providerId="ADAL" clId="{08680956-0BB9-4AF1-AD68-57CFF8FF7BAE}" dt="2022-03-21T13:56:32.866" v="1698" actId="1076"/>
          <ac:picMkLst>
            <pc:docMk/>
            <pc:sldMk cId="1853786118" sldId="2147196420"/>
            <ac:picMk id="6" creationId="{D7C6800A-3126-4594-AAF4-7CF44C7DED8C}"/>
          </ac:picMkLst>
        </pc:picChg>
        <pc:picChg chg="add mod">
          <ac:chgData name="Alina Olsen" userId="2767c37f-a6e9-488f-8571-0ca7da0f883a" providerId="ADAL" clId="{08680956-0BB9-4AF1-AD68-57CFF8FF7BAE}" dt="2022-03-21T13:56:17.322" v="1693" actId="14100"/>
          <ac:picMkLst>
            <pc:docMk/>
            <pc:sldMk cId="1853786118" sldId="2147196420"/>
            <ac:picMk id="8" creationId="{F2AB7D98-5D26-45AD-A8B9-0E95D50FD280}"/>
          </ac:picMkLst>
        </pc:picChg>
        <pc:picChg chg="add mod">
          <ac:chgData name="Alina Olsen" userId="2767c37f-a6e9-488f-8571-0ca7da0f883a" providerId="ADAL" clId="{08680956-0BB9-4AF1-AD68-57CFF8FF7BAE}" dt="2022-03-22T11:54:18.278" v="2149" actId="14100"/>
          <ac:picMkLst>
            <pc:docMk/>
            <pc:sldMk cId="1853786118" sldId="2147196420"/>
            <ac:picMk id="9" creationId="{5CD90B53-3199-478A-8565-E8ED7728BA1D}"/>
          </ac:picMkLst>
        </pc:picChg>
        <pc:picChg chg="add del mod">
          <ac:chgData name="Alina Olsen" userId="2767c37f-a6e9-488f-8571-0ca7da0f883a" providerId="ADAL" clId="{08680956-0BB9-4AF1-AD68-57CFF8FF7BAE}" dt="2022-03-22T11:49:18.446" v="2138" actId="478"/>
          <ac:picMkLst>
            <pc:docMk/>
            <pc:sldMk cId="1853786118" sldId="2147196420"/>
            <ac:picMk id="10" creationId="{060B64CA-EBDE-46C3-9380-683058E7C688}"/>
          </ac:picMkLst>
        </pc:picChg>
        <pc:picChg chg="add del mod">
          <ac:chgData name="Alina Olsen" userId="2767c37f-a6e9-488f-8571-0ca7da0f883a" providerId="ADAL" clId="{08680956-0BB9-4AF1-AD68-57CFF8FF7BAE}" dt="2022-03-22T11:49:16.303" v="2137" actId="478"/>
          <ac:picMkLst>
            <pc:docMk/>
            <pc:sldMk cId="1853786118" sldId="2147196420"/>
            <ac:picMk id="11" creationId="{8073F972-F483-4332-B742-C8E04B3DF596}"/>
          </ac:picMkLst>
        </pc:picChg>
        <pc:picChg chg="add mod">
          <ac:chgData name="Alina Olsen" userId="2767c37f-a6e9-488f-8571-0ca7da0f883a" providerId="ADAL" clId="{08680956-0BB9-4AF1-AD68-57CFF8FF7BAE}" dt="2022-03-22T11:52:34.015" v="2148" actId="1076"/>
          <ac:picMkLst>
            <pc:docMk/>
            <pc:sldMk cId="1853786118" sldId="2147196420"/>
            <ac:picMk id="13" creationId="{05419E8C-2F20-415B-8E71-55B551D577D4}"/>
          </ac:picMkLst>
        </pc:picChg>
        <pc:picChg chg="add mod">
          <ac:chgData name="Alina Olsen" userId="2767c37f-a6e9-488f-8571-0ca7da0f883a" providerId="ADAL" clId="{08680956-0BB9-4AF1-AD68-57CFF8FF7BAE}" dt="2022-03-22T11:52:30.794" v="2147" actId="1076"/>
          <ac:picMkLst>
            <pc:docMk/>
            <pc:sldMk cId="1853786118" sldId="2147196420"/>
            <ac:picMk id="15" creationId="{22006557-4F3F-4AE5-AEBE-835FA5E777AB}"/>
          </ac:picMkLst>
        </pc:picChg>
      </pc:sldChg>
      <pc:sldChg chg="addSp modSp add mod ord">
        <pc:chgData name="Alina Olsen" userId="2767c37f-a6e9-488f-8571-0ca7da0f883a" providerId="ADAL" clId="{08680956-0BB9-4AF1-AD68-57CFF8FF7BAE}" dt="2022-03-21T14:57:44.813" v="2066"/>
        <pc:sldMkLst>
          <pc:docMk/>
          <pc:sldMk cId="3950769246" sldId="2147196421"/>
        </pc:sldMkLst>
        <pc:spChg chg="mod">
          <ac:chgData name="Alina Olsen" userId="2767c37f-a6e9-488f-8571-0ca7da0f883a" providerId="ADAL" clId="{08680956-0BB9-4AF1-AD68-57CFF8FF7BAE}" dt="2022-03-21T11:57:52.903" v="1099" actId="14100"/>
          <ac:spMkLst>
            <pc:docMk/>
            <pc:sldMk cId="3950769246" sldId="2147196421"/>
            <ac:spMk id="3" creationId="{C536BEBC-C725-4597-9374-C9D51FBA5051}"/>
          </ac:spMkLst>
        </pc:spChg>
        <pc:picChg chg="add mod">
          <ac:chgData name="Alina Olsen" userId="2767c37f-a6e9-488f-8571-0ca7da0f883a" providerId="ADAL" clId="{08680956-0BB9-4AF1-AD68-57CFF8FF7BAE}" dt="2022-03-21T11:58:23.044" v="1101" actId="1076"/>
          <ac:picMkLst>
            <pc:docMk/>
            <pc:sldMk cId="3950769246" sldId="2147196421"/>
            <ac:picMk id="5" creationId="{A37B8E9E-5A44-4DA8-A9F7-1327E8DEAD22}"/>
          </ac:picMkLst>
        </pc:picChg>
      </pc:sldChg>
      <pc:sldChg chg="addSp delSp modSp new mod">
        <pc:chgData name="Alina Olsen" userId="2767c37f-a6e9-488f-8571-0ca7da0f883a" providerId="ADAL" clId="{08680956-0BB9-4AF1-AD68-57CFF8FF7BAE}" dt="2022-03-21T12:00:14.679" v="1116" actId="20577"/>
        <pc:sldMkLst>
          <pc:docMk/>
          <pc:sldMk cId="1796956094" sldId="2147196422"/>
        </pc:sldMkLst>
        <pc:spChg chg="mod">
          <ac:chgData name="Alina Olsen" userId="2767c37f-a6e9-488f-8571-0ca7da0f883a" providerId="ADAL" clId="{08680956-0BB9-4AF1-AD68-57CFF8FF7BAE}" dt="2022-03-21T12:00:14.679" v="1116" actId="20577"/>
          <ac:spMkLst>
            <pc:docMk/>
            <pc:sldMk cId="1796956094" sldId="2147196422"/>
            <ac:spMk id="2" creationId="{7ED6438A-2210-49E5-BD7E-36894466A71F}"/>
          </ac:spMkLst>
        </pc:spChg>
        <pc:spChg chg="del">
          <ac:chgData name="Alina Olsen" userId="2767c37f-a6e9-488f-8571-0ca7da0f883a" providerId="ADAL" clId="{08680956-0BB9-4AF1-AD68-57CFF8FF7BAE}" dt="2022-03-21T11:59:52.651" v="1103" actId="478"/>
          <ac:spMkLst>
            <pc:docMk/>
            <pc:sldMk cId="1796956094" sldId="2147196422"/>
            <ac:spMk id="3" creationId="{2CA64921-702E-4FAD-AEC4-DA28B0207283}"/>
          </ac:spMkLst>
        </pc:spChg>
        <pc:picChg chg="add mod">
          <ac:chgData name="Alina Olsen" userId="2767c37f-a6e9-488f-8571-0ca7da0f883a" providerId="ADAL" clId="{08680956-0BB9-4AF1-AD68-57CFF8FF7BAE}" dt="2022-03-21T12:00:01.618" v="1105" actId="1076"/>
          <ac:picMkLst>
            <pc:docMk/>
            <pc:sldMk cId="1796956094" sldId="2147196422"/>
            <ac:picMk id="4" creationId="{47E722F1-C5AF-4C6B-902D-6A8345D8D87C}"/>
          </ac:picMkLst>
        </pc:picChg>
      </pc:sldChg>
      <pc:sldChg chg="addSp delSp modSp new mod">
        <pc:chgData name="Alina Olsen" userId="2767c37f-a6e9-488f-8571-0ca7da0f883a" providerId="ADAL" clId="{08680956-0BB9-4AF1-AD68-57CFF8FF7BAE}" dt="2022-03-22T13:21:39.175" v="3086" actId="1076"/>
        <pc:sldMkLst>
          <pc:docMk/>
          <pc:sldMk cId="4262082370" sldId="2147196423"/>
        </pc:sldMkLst>
        <pc:spChg chg="mod">
          <ac:chgData name="Alina Olsen" userId="2767c37f-a6e9-488f-8571-0ca7da0f883a" providerId="ADAL" clId="{08680956-0BB9-4AF1-AD68-57CFF8FF7BAE}" dt="2022-03-21T12:04:37.427" v="1178" actId="20577"/>
          <ac:spMkLst>
            <pc:docMk/>
            <pc:sldMk cId="4262082370" sldId="2147196423"/>
            <ac:spMk id="2" creationId="{29CDB45F-54AD-40FA-9A5C-A99CDA26A872}"/>
          </ac:spMkLst>
        </pc:spChg>
        <pc:spChg chg="mod">
          <ac:chgData name="Alina Olsen" userId="2767c37f-a6e9-488f-8571-0ca7da0f883a" providerId="ADAL" clId="{08680956-0BB9-4AF1-AD68-57CFF8FF7BAE}" dt="2022-03-21T12:05:23.326" v="1188" actId="20577"/>
          <ac:spMkLst>
            <pc:docMk/>
            <pc:sldMk cId="4262082370" sldId="2147196423"/>
            <ac:spMk id="3" creationId="{C97F180E-EF7C-491B-A542-533109CEDA97}"/>
          </ac:spMkLst>
        </pc:spChg>
        <pc:spChg chg="add mod">
          <ac:chgData name="Alina Olsen" userId="2767c37f-a6e9-488f-8571-0ca7da0f883a" providerId="ADAL" clId="{08680956-0BB9-4AF1-AD68-57CFF8FF7BAE}" dt="2022-03-22T13:17:32.579" v="3054" actId="1076"/>
          <ac:spMkLst>
            <pc:docMk/>
            <pc:sldMk cId="4262082370" sldId="2147196423"/>
            <ac:spMk id="21" creationId="{255B48B1-54E0-418F-9B96-47BD8388D3B0}"/>
          </ac:spMkLst>
        </pc:spChg>
        <pc:spChg chg="add mod">
          <ac:chgData name="Alina Olsen" userId="2767c37f-a6e9-488f-8571-0ca7da0f883a" providerId="ADAL" clId="{08680956-0BB9-4AF1-AD68-57CFF8FF7BAE}" dt="2022-03-22T13:20:15.886" v="3071" actId="1076"/>
          <ac:spMkLst>
            <pc:docMk/>
            <pc:sldMk cId="4262082370" sldId="2147196423"/>
            <ac:spMk id="24" creationId="{9EE9E29D-B81C-489E-90DA-CE44AE3A5C77}"/>
          </ac:spMkLst>
        </pc:spChg>
        <pc:spChg chg="add mod">
          <ac:chgData name="Alina Olsen" userId="2767c37f-a6e9-488f-8571-0ca7da0f883a" providerId="ADAL" clId="{08680956-0BB9-4AF1-AD68-57CFF8FF7BAE}" dt="2022-03-22T13:21:39.175" v="3086" actId="1076"/>
          <ac:spMkLst>
            <pc:docMk/>
            <pc:sldMk cId="4262082370" sldId="2147196423"/>
            <ac:spMk id="27" creationId="{C26EF867-1A29-4550-B38F-26E2528A1242}"/>
          </ac:spMkLst>
        </pc:spChg>
        <pc:picChg chg="add del mod">
          <ac:chgData name="Alina Olsen" userId="2767c37f-a6e9-488f-8571-0ca7da0f883a" providerId="ADAL" clId="{08680956-0BB9-4AF1-AD68-57CFF8FF7BAE}" dt="2022-03-22T13:15:02.792" v="3037" actId="478"/>
          <ac:picMkLst>
            <pc:docMk/>
            <pc:sldMk cId="4262082370" sldId="2147196423"/>
            <ac:picMk id="5" creationId="{036E1C06-9DEB-4021-9DE7-DC085D934ED2}"/>
          </ac:picMkLst>
        </pc:picChg>
        <pc:picChg chg="add del mod">
          <ac:chgData name="Alina Olsen" userId="2767c37f-a6e9-488f-8571-0ca7da0f883a" providerId="ADAL" clId="{08680956-0BB9-4AF1-AD68-57CFF8FF7BAE}" dt="2022-03-22T13:17:36.212" v="3055" actId="478"/>
          <ac:picMkLst>
            <pc:docMk/>
            <pc:sldMk cId="4262082370" sldId="2147196423"/>
            <ac:picMk id="7" creationId="{3E59D60E-C327-4618-8CCF-54385143F5B6}"/>
          </ac:picMkLst>
        </pc:picChg>
        <pc:picChg chg="add del mod">
          <ac:chgData name="Alina Olsen" userId="2767c37f-a6e9-488f-8571-0ca7da0f883a" providerId="ADAL" clId="{08680956-0BB9-4AF1-AD68-57CFF8FF7BAE}" dt="2022-03-22T13:20:22.946" v="3073" actId="478"/>
          <ac:picMkLst>
            <pc:docMk/>
            <pc:sldMk cId="4262082370" sldId="2147196423"/>
            <ac:picMk id="9" creationId="{FABEF9FD-94DE-476E-9F17-EC6407147B5E}"/>
          </ac:picMkLst>
        </pc:picChg>
        <pc:picChg chg="add del mod">
          <ac:chgData name="Alina Olsen" userId="2767c37f-a6e9-488f-8571-0ca7da0f883a" providerId="ADAL" clId="{08680956-0BB9-4AF1-AD68-57CFF8FF7BAE}" dt="2022-03-21T12:07:54.536" v="1202" actId="478"/>
          <ac:picMkLst>
            <pc:docMk/>
            <pc:sldMk cId="4262082370" sldId="2147196423"/>
            <ac:picMk id="10" creationId="{CA0B1E94-7A7E-4C93-BCDC-8F92BB66A986}"/>
          </ac:picMkLst>
        </pc:picChg>
        <pc:picChg chg="add mod">
          <ac:chgData name="Alina Olsen" userId="2767c37f-a6e9-488f-8571-0ca7da0f883a" providerId="ADAL" clId="{08680956-0BB9-4AF1-AD68-57CFF8FF7BAE}" dt="2022-03-22T13:16:21.719" v="3039" actId="1076"/>
          <ac:picMkLst>
            <pc:docMk/>
            <pc:sldMk cId="4262082370" sldId="2147196423"/>
            <ac:picMk id="11" creationId="{C66DFC16-6944-4008-90A2-DF787192F823}"/>
          </ac:picMkLst>
        </pc:picChg>
        <pc:picChg chg="add mod">
          <ac:chgData name="Alina Olsen" userId="2767c37f-a6e9-488f-8571-0ca7da0f883a" providerId="ADAL" clId="{08680956-0BB9-4AF1-AD68-57CFF8FF7BAE}" dt="2022-03-22T13:20:19.359" v="3072" actId="1076"/>
          <ac:picMkLst>
            <pc:docMk/>
            <pc:sldMk cId="4262082370" sldId="2147196423"/>
            <ac:picMk id="12" creationId="{5241CEF8-675C-4AB1-A5AF-9EFF5B0219A8}"/>
          </ac:picMkLst>
        </pc:picChg>
        <pc:picChg chg="add mod">
          <ac:chgData name="Alina Olsen" userId="2767c37f-a6e9-488f-8571-0ca7da0f883a" providerId="ADAL" clId="{08680956-0BB9-4AF1-AD68-57CFF8FF7BAE}" dt="2022-03-21T12:19:06.391" v="1264" actId="1440"/>
          <ac:picMkLst>
            <pc:docMk/>
            <pc:sldMk cId="4262082370" sldId="2147196423"/>
            <ac:picMk id="13" creationId="{358DFEAD-80EF-4AB9-A3BB-B6138C53B4AC}"/>
          </ac:picMkLst>
        </pc:picChg>
        <pc:picChg chg="add del mod">
          <ac:chgData name="Alina Olsen" userId="2767c37f-a6e9-488f-8571-0ca7da0f883a" providerId="ADAL" clId="{08680956-0BB9-4AF1-AD68-57CFF8FF7BAE}" dt="2022-03-21T12:16:21.835" v="1220" actId="478"/>
          <ac:picMkLst>
            <pc:docMk/>
            <pc:sldMk cId="4262082370" sldId="2147196423"/>
            <ac:picMk id="15" creationId="{96BA62C3-B4E4-4ED2-A607-210B180D8A80}"/>
          </ac:picMkLst>
        </pc:picChg>
        <pc:picChg chg="add del mod">
          <ac:chgData name="Alina Olsen" userId="2767c37f-a6e9-488f-8571-0ca7da0f883a" providerId="ADAL" clId="{08680956-0BB9-4AF1-AD68-57CFF8FF7BAE}" dt="2022-03-21T12:17:17.514" v="1222" actId="478"/>
          <ac:picMkLst>
            <pc:docMk/>
            <pc:sldMk cId="4262082370" sldId="2147196423"/>
            <ac:picMk id="17" creationId="{116F2727-21DD-4D8B-B8E8-90191C6C45AC}"/>
          </ac:picMkLst>
        </pc:picChg>
        <pc:picChg chg="add mod">
          <ac:chgData name="Alina Olsen" userId="2767c37f-a6e9-488f-8571-0ca7da0f883a" providerId="ADAL" clId="{08680956-0BB9-4AF1-AD68-57CFF8FF7BAE}" dt="2022-03-22T13:19:39.631" v="3061" actId="1076"/>
          <ac:picMkLst>
            <pc:docMk/>
            <pc:sldMk cId="4262082370" sldId="2147196423"/>
            <ac:picMk id="19" creationId="{FD8944E7-7266-497B-95C9-076EDDAE1BB8}"/>
          </ac:picMkLst>
        </pc:picChg>
        <pc:picChg chg="add mod">
          <ac:chgData name="Alina Olsen" userId="2767c37f-a6e9-488f-8571-0ca7da0f883a" providerId="ADAL" clId="{08680956-0BB9-4AF1-AD68-57CFF8FF7BAE}" dt="2022-03-22T13:20:11.060" v="3070" actId="1076"/>
          <ac:picMkLst>
            <pc:docMk/>
            <pc:sldMk cId="4262082370" sldId="2147196423"/>
            <ac:picMk id="22" creationId="{3AB3BB61-AF5A-4455-AFA1-4AFE636ED6E0}"/>
          </ac:picMkLst>
        </pc:picChg>
        <pc:picChg chg="add mod">
          <ac:chgData name="Alina Olsen" userId="2767c37f-a6e9-488f-8571-0ca7da0f883a" providerId="ADAL" clId="{08680956-0BB9-4AF1-AD68-57CFF8FF7BAE}" dt="2022-03-22T13:21:11.999" v="3076" actId="1076"/>
          <ac:picMkLst>
            <pc:docMk/>
            <pc:sldMk cId="4262082370" sldId="2147196423"/>
            <ac:picMk id="25" creationId="{04187AF4-9086-475A-BFCB-F5CC5335956B}"/>
          </ac:picMkLst>
        </pc:picChg>
        <pc:picChg chg="add del">
          <ac:chgData name="Alina Olsen" userId="2767c37f-a6e9-488f-8571-0ca7da0f883a" providerId="ADAL" clId="{08680956-0BB9-4AF1-AD68-57CFF8FF7BAE}" dt="2022-03-21T12:10:01.973" v="1216" actId="478"/>
          <ac:picMkLst>
            <pc:docMk/>
            <pc:sldMk cId="4262082370" sldId="2147196423"/>
            <ac:picMk id="1026" creationId="{B2E36639-80BF-4630-9EEE-7B79C542E55B}"/>
          </ac:picMkLst>
        </pc:picChg>
      </pc:sldChg>
      <pc:sldChg chg="addSp delSp modSp new mod ord">
        <pc:chgData name="Alina Olsen" userId="2767c37f-a6e9-488f-8571-0ca7da0f883a" providerId="ADAL" clId="{08680956-0BB9-4AF1-AD68-57CFF8FF7BAE}" dt="2022-03-21T14:57:44.813" v="2066"/>
        <pc:sldMkLst>
          <pc:docMk/>
          <pc:sldMk cId="3553312297" sldId="2147196424"/>
        </pc:sldMkLst>
        <pc:spChg chg="mod">
          <ac:chgData name="Alina Olsen" userId="2767c37f-a6e9-488f-8571-0ca7da0f883a" providerId="ADAL" clId="{08680956-0BB9-4AF1-AD68-57CFF8FF7BAE}" dt="2022-03-21T12:02:36.819" v="1139" actId="20577"/>
          <ac:spMkLst>
            <pc:docMk/>
            <pc:sldMk cId="3553312297" sldId="2147196424"/>
            <ac:spMk id="2" creationId="{2C3ED025-852A-4DE4-9B0E-C13A1BAAFC6B}"/>
          </ac:spMkLst>
        </pc:spChg>
        <pc:spChg chg="del">
          <ac:chgData name="Alina Olsen" userId="2767c37f-a6e9-488f-8571-0ca7da0f883a" providerId="ADAL" clId="{08680956-0BB9-4AF1-AD68-57CFF8FF7BAE}" dt="2022-03-21T12:02:58.954" v="1140" actId="478"/>
          <ac:spMkLst>
            <pc:docMk/>
            <pc:sldMk cId="3553312297" sldId="2147196424"/>
            <ac:spMk id="3" creationId="{FA047F13-704B-462F-95C4-835E022AB912}"/>
          </ac:spMkLst>
        </pc:spChg>
        <pc:picChg chg="add mod">
          <ac:chgData name="Alina Olsen" userId="2767c37f-a6e9-488f-8571-0ca7da0f883a" providerId="ADAL" clId="{08680956-0BB9-4AF1-AD68-57CFF8FF7BAE}" dt="2022-03-21T12:03:15.171" v="1145" actId="1076"/>
          <ac:picMkLst>
            <pc:docMk/>
            <pc:sldMk cId="3553312297" sldId="2147196424"/>
            <ac:picMk id="5" creationId="{BBEFFDDA-F1AA-4FB6-A4B4-87347B643B0D}"/>
          </ac:picMkLst>
        </pc:picChg>
      </pc:sldChg>
      <pc:sldChg chg="addSp modSp new mod">
        <pc:chgData name="Alina Olsen" userId="2767c37f-a6e9-488f-8571-0ca7da0f883a" providerId="ADAL" clId="{08680956-0BB9-4AF1-AD68-57CFF8FF7BAE}" dt="2022-03-21T13:21:53.489" v="1550" actId="1076"/>
        <pc:sldMkLst>
          <pc:docMk/>
          <pc:sldMk cId="3011908146" sldId="2147196425"/>
        </pc:sldMkLst>
        <pc:spChg chg="mod">
          <ac:chgData name="Alina Olsen" userId="2767c37f-a6e9-488f-8571-0ca7da0f883a" providerId="ADAL" clId="{08680956-0BB9-4AF1-AD68-57CFF8FF7BAE}" dt="2022-03-21T13:07:46.557" v="1547" actId="20577"/>
          <ac:spMkLst>
            <pc:docMk/>
            <pc:sldMk cId="3011908146" sldId="2147196425"/>
            <ac:spMk id="2" creationId="{8E3A0089-70C8-49EB-AE9D-D6705C085B5D}"/>
          </ac:spMkLst>
        </pc:spChg>
        <pc:spChg chg="mod">
          <ac:chgData name="Alina Olsen" userId="2767c37f-a6e9-488f-8571-0ca7da0f883a" providerId="ADAL" clId="{08680956-0BB9-4AF1-AD68-57CFF8FF7BAE}" dt="2022-03-21T13:21:53.489" v="1550" actId="1076"/>
          <ac:spMkLst>
            <pc:docMk/>
            <pc:sldMk cId="3011908146" sldId="2147196425"/>
            <ac:spMk id="3" creationId="{89E822A7-6C26-4F0F-BDE5-A923730A7E2A}"/>
          </ac:spMkLst>
        </pc:spChg>
        <pc:picChg chg="add mod">
          <ac:chgData name="Alina Olsen" userId="2767c37f-a6e9-488f-8571-0ca7da0f883a" providerId="ADAL" clId="{08680956-0BB9-4AF1-AD68-57CFF8FF7BAE}" dt="2022-03-21T13:21:41.933" v="1549" actId="1076"/>
          <ac:picMkLst>
            <pc:docMk/>
            <pc:sldMk cId="3011908146" sldId="2147196425"/>
            <ac:picMk id="4" creationId="{2DB8E00C-02AB-43FE-B003-21382D797106}"/>
          </ac:picMkLst>
        </pc:picChg>
        <pc:picChg chg="add mod">
          <ac:chgData name="Alina Olsen" userId="2767c37f-a6e9-488f-8571-0ca7da0f883a" providerId="ADAL" clId="{08680956-0BB9-4AF1-AD68-57CFF8FF7BAE}" dt="2022-03-21T13:21:41.933" v="1549" actId="1076"/>
          <ac:picMkLst>
            <pc:docMk/>
            <pc:sldMk cId="3011908146" sldId="2147196425"/>
            <ac:picMk id="5" creationId="{E91A5053-8D3D-4009-9B09-C79D872A559E}"/>
          </ac:picMkLst>
        </pc:picChg>
        <pc:picChg chg="add mod">
          <ac:chgData name="Alina Olsen" userId="2767c37f-a6e9-488f-8571-0ca7da0f883a" providerId="ADAL" clId="{08680956-0BB9-4AF1-AD68-57CFF8FF7BAE}" dt="2022-03-21T13:21:41.933" v="1549" actId="1076"/>
          <ac:picMkLst>
            <pc:docMk/>
            <pc:sldMk cId="3011908146" sldId="2147196425"/>
            <ac:picMk id="6" creationId="{6F861C8A-EA97-4293-B07A-200D3CE44A47}"/>
          </ac:picMkLst>
        </pc:picChg>
        <pc:picChg chg="add mod">
          <ac:chgData name="Alina Olsen" userId="2767c37f-a6e9-488f-8571-0ca7da0f883a" providerId="ADAL" clId="{08680956-0BB9-4AF1-AD68-57CFF8FF7BAE}" dt="2022-03-21T13:21:41.933" v="1549" actId="1076"/>
          <ac:picMkLst>
            <pc:docMk/>
            <pc:sldMk cId="3011908146" sldId="2147196425"/>
            <ac:picMk id="7" creationId="{03700CE8-FBF0-4E5B-A9CA-2E70074DFAC4}"/>
          </ac:picMkLst>
        </pc:picChg>
        <pc:picChg chg="add mod">
          <ac:chgData name="Alina Olsen" userId="2767c37f-a6e9-488f-8571-0ca7da0f883a" providerId="ADAL" clId="{08680956-0BB9-4AF1-AD68-57CFF8FF7BAE}" dt="2022-03-21T13:21:41.933" v="1549" actId="1076"/>
          <ac:picMkLst>
            <pc:docMk/>
            <pc:sldMk cId="3011908146" sldId="2147196425"/>
            <ac:picMk id="8" creationId="{B5117155-153D-4559-8B45-54FFA3A68ECA}"/>
          </ac:picMkLst>
        </pc:picChg>
      </pc:sldChg>
      <pc:sldChg chg="addSp delSp modSp add mod">
        <pc:chgData name="Alina Olsen" userId="2767c37f-a6e9-488f-8571-0ca7da0f883a" providerId="ADAL" clId="{08680956-0BB9-4AF1-AD68-57CFF8FF7BAE}" dt="2022-03-22T13:27:32.747" v="3117" actId="14100"/>
        <pc:sldMkLst>
          <pc:docMk/>
          <pc:sldMk cId="4005637449" sldId="2147196426"/>
        </pc:sldMkLst>
        <pc:spChg chg="mod">
          <ac:chgData name="Alina Olsen" userId="2767c37f-a6e9-488f-8571-0ca7da0f883a" providerId="ADAL" clId="{08680956-0BB9-4AF1-AD68-57CFF8FF7BAE}" dt="2022-03-22T13:27:32.747" v="3117" actId="14100"/>
          <ac:spMkLst>
            <pc:docMk/>
            <pc:sldMk cId="4005637449" sldId="2147196426"/>
            <ac:spMk id="3" creationId="{C97F180E-EF7C-491B-A542-533109CEDA97}"/>
          </ac:spMkLst>
        </pc:spChg>
        <pc:spChg chg="add del mod">
          <ac:chgData name="Alina Olsen" userId="2767c37f-a6e9-488f-8571-0ca7da0f883a" providerId="ADAL" clId="{08680956-0BB9-4AF1-AD68-57CFF8FF7BAE}" dt="2022-03-22T13:27:28.209" v="3116" actId="478"/>
          <ac:spMkLst>
            <pc:docMk/>
            <pc:sldMk cId="4005637449" sldId="2147196426"/>
            <ac:spMk id="15" creationId="{2659201D-0F92-42DA-869C-0CBD647243E4}"/>
          </ac:spMkLst>
        </pc:spChg>
        <pc:spChg chg="add mod">
          <ac:chgData name="Alina Olsen" userId="2767c37f-a6e9-488f-8571-0ca7da0f883a" providerId="ADAL" clId="{08680956-0BB9-4AF1-AD68-57CFF8FF7BAE}" dt="2022-03-22T13:26:03.786" v="3096" actId="1076"/>
          <ac:spMkLst>
            <pc:docMk/>
            <pc:sldMk cId="4005637449" sldId="2147196426"/>
            <ac:spMk id="19" creationId="{65A7D99C-B31D-4423-AE3A-B9AE44793CB0}"/>
          </ac:spMkLst>
        </pc:spChg>
        <pc:picChg chg="del">
          <ac:chgData name="Alina Olsen" userId="2767c37f-a6e9-488f-8571-0ca7da0f883a" providerId="ADAL" clId="{08680956-0BB9-4AF1-AD68-57CFF8FF7BAE}" dt="2022-03-21T12:25:24.240" v="1277" actId="478"/>
          <ac:picMkLst>
            <pc:docMk/>
            <pc:sldMk cId="4005637449" sldId="2147196426"/>
            <ac:picMk id="5" creationId="{036E1C06-9DEB-4021-9DE7-DC085D934ED2}"/>
          </ac:picMkLst>
        </pc:picChg>
        <pc:picChg chg="add mod">
          <ac:chgData name="Alina Olsen" userId="2767c37f-a6e9-488f-8571-0ca7da0f883a" providerId="ADAL" clId="{08680956-0BB9-4AF1-AD68-57CFF8FF7BAE}" dt="2022-03-22T13:25:50.120" v="3094" actId="14100"/>
          <ac:picMkLst>
            <pc:docMk/>
            <pc:sldMk cId="4005637449" sldId="2147196426"/>
            <ac:picMk id="6" creationId="{871DDE82-695A-43F0-95AD-936431D6CA4B}"/>
          </ac:picMkLst>
        </pc:picChg>
        <pc:picChg chg="del">
          <ac:chgData name="Alina Olsen" userId="2767c37f-a6e9-488f-8571-0ca7da0f883a" providerId="ADAL" clId="{08680956-0BB9-4AF1-AD68-57CFF8FF7BAE}" dt="2022-03-21T12:25:25.569" v="1278" actId="478"/>
          <ac:picMkLst>
            <pc:docMk/>
            <pc:sldMk cId="4005637449" sldId="2147196426"/>
            <ac:picMk id="7" creationId="{3E59D60E-C327-4618-8CCF-54385143F5B6}"/>
          </ac:picMkLst>
        </pc:picChg>
        <pc:picChg chg="del">
          <ac:chgData name="Alina Olsen" userId="2767c37f-a6e9-488f-8571-0ca7da0f883a" providerId="ADAL" clId="{08680956-0BB9-4AF1-AD68-57CFF8FF7BAE}" dt="2022-03-21T12:25:28.906" v="1280" actId="478"/>
          <ac:picMkLst>
            <pc:docMk/>
            <pc:sldMk cId="4005637449" sldId="2147196426"/>
            <ac:picMk id="9" creationId="{FABEF9FD-94DE-476E-9F17-EC6407147B5E}"/>
          </ac:picMkLst>
        </pc:picChg>
        <pc:picChg chg="add del mod">
          <ac:chgData name="Alina Olsen" userId="2767c37f-a6e9-488f-8571-0ca7da0f883a" providerId="ADAL" clId="{08680956-0BB9-4AF1-AD68-57CFF8FF7BAE}" dt="2022-03-22T13:25:40.732" v="3090" actId="478"/>
          <ac:picMkLst>
            <pc:docMk/>
            <pc:sldMk cId="4005637449" sldId="2147196426"/>
            <ac:picMk id="10" creationId="{03AFE181-2DA0-47CB-8A7D-13F6240946DA}"/>
          </ac:picMkLst>
        </pc:picChg>
        <pc:picChg chg="del mod">
          <ac:chgData name="Alina Olsen" userId="2767c37f-a6e9-488f-8571-0ca7da0f883a" providerId="ADAL" clId="{08680956-0BB9-4AF1-AD68-57CFF8FF7BAE}" dt="2022-03-21T12:26:46.255" v="1302" actId="478"/>
          <ac:picMkLst>
            <pc:docMk/>
            <pc:sldMk cId="4005637449" sldId="2147196426"/>
            <ac:picMk id="11" creationId="{C66DFC16-6944-4008-90A2-DF787192F823}"/>
          </ac:picMkLst>
        </pc:picChg>
        <pc:picChg chg="del">
          <ac:chgData name="Alina Olsen" userId="2767c37f-a6e9-488f-8571-0ca7da0f883a" providerId="ADAL" clId="{08680956-0BB9-4AF1-AD68-57CFF8FF7BAE}" dt="2022-03-21T12:25:26.402" v="1279" actId="478"/>
          <ac:picMkLst>
            <pc:docMk/>
            <pc:sldMk cId="4005637449" sldId="2147196426"/>
            <ac:picMk id="12" creationId="{5241CEF8-675C-4AB1-A5AF-9EFF5B0219A8}"/>
          </ac:picMkLst>
        </pc:picChg>
        <pc:picChg chg="del mod">
          <ac:chgData name="Alina Olsen" userId="2767c37f-a6e9-488f-8571-0ca7da0f883a" providerId="ADAL" clId="{08680956-0BB9-4AF1-AD68-57CFF8FF7BAE}" dt="2022-03-21T12:27:38.063" v="1311" actId="478"/>
          <ac:picMkLst>
            <pc:docMk/>
            <pc:sldMk cId="4005637449" sldId="2147196426"/>
            <ac:picMk id="13" creationId="{358DFEAD-80EF-4AB9-A3BB-B6138C53B4AC}"/>
          </ac:picMkLst>
        </pc:picChg>
        <pc:picChg chg="add del mod">
          <ac:chgData name="Alina Olsen" userId="2767c37f-a6e9-488f-8571-0ca7da0f883a" providerId="ADAL" clId="{08680956-0BB9-4AF1-AD68-57CFF8FF7BAE}" dt="2022-03-22T13:26:17.024" v="3100" actId="478"/>
          <ac:picMkLst>
            <pc:docMk/>
            <pc:sldMk cId="4005637449" sldId="2147196426"/>
            <ac:picMk id="14" creationId="{E6771942-5113-491C-86BD-47C26AE96FD4}"/>
          </ac:picMkLst>
        </pc:picChg>
        <pc:picChg chg="add del mod">
          <ac:chgData name="Alina Olsen" userId="2767c37f-a6e9-488f-8571-0ca7da0f883a" providerId="ADAL" clId="{08680956-0BB9-4AF1-AD68-57CFF8FF7BAE}" dt="2022-03-22T13:26:43.114" v="3101" actId="478"/>
          <ac:picMkLst>
            <pc:docMk/>
            <pc:sldMk cId="4005637449" sldId="2147196426"/>
            <ac:picMk id="16" creationId="{A95077BE-5531-4408-8B87-5CEA19CB5F0C}"/>
          </ac:picMkLst>
        </pc:picChg>
        <pc:picChg chg="add del mod">
          <ac:chgData name="Alina Olsen" userId="2767c37f-a6e9-488f-8571-0ca7da0f883a" providerId="ADAL" clId="{08680956-0BB9-4AF1-AD68-57CFF8FF7BAE}" dt="2022-03-22T13:27:19.789" v="3112" actId="478"/>
          <ac:picMkLst>
            <pc:docMk/>
            <pc:sldMk cId="4005637449" sldId="2147196426"/>
            <ac:picMk id="18" creationId="{C088B736-20C3-4079-ADD3-BE9990B80A6F}"/>
          </ac:picMkLst>
        </pc:picChg>
        <pc:picChg chg="add mod">
          <ac:chgData name="Alina Olsen" userId="2767c37f-a6e9-488f-8571-0ca7da0f883a" providerId="ADAL" clId="{08680956-0BB9-4AF1-AD68-57CFF8FF7BAE}" dt="2022-03-22T13:26:14.366" v="3099" actId="1076"/>
          <ac:picMkLst>
            <pc:docMk/>
            <pc:sldMk cId="4005637449" sldId="2147196426"/>
            <ac:picMk id="20" creationId="{D868E322-8E77-4BDB-8E8C-6953690DA98B}"/>
          </ac:picMkLst>
        </pc:picChg>
        <pc:picChg chg="add mod">
          <ac:chgData name="Alina Olsen" userId="2767c37f-a6e9-488f-8571-0ca7da0f883a" providerId="ADAL" clId="{08680956-0BB9-4AF1-AD68-57CFF8FF7BAE}" dt="2022-03-22T13:27:05.634" v="3108" actId="1076"/>
          <ac:picMkLst>
            <pc:docMk/>
            <pc:sldMk cId="4005637449" sldId="2147196426"/>
            <ac:picMk id="21" creationId="{8EE89A38-6070-4542-9053-BEEEDBE8FB35}"/>
          </ac:picMkLst>
        </pc:picChg>
        <pc:picChg chg="add mod">
          <ac:chgData name="Alina Olsen" userId="2767c37f-a6e9-488f-8571-0ca7da0f883a" providerId="ADAL" clId="{08680956-0BB9-4AF1-AD68-57CFF8FF7BAE}" dt="2022-03-22T13:27:25.484" v="3114" actId="1076"/>
          <ac:picMkLst>
            <pc:docMk/>
            <pc:sldMk cId="4005637449" sldId="2147196426"/>
            <ac:picMk id="24" creationId="{58A5F98D-9469-46B5-915E-214D3B348B02}"/>
          </ac:picMkLst>
        </pc:picChg>
        <pc:cxnChg chg="add del mod">
          <ac:chgData name="Alina Olsen" userId="2767c37f-a6e9-488f-8571-0ca7da0f883a" providerId="ADAL" clId="{08680956-0BB9-4AF1-AD68-57CFF8FF7BAE}" dt="2022-03-22T13:27:27.488" v="3115" actId="478"/>
          <ac:cxnSpMkLst>
            <pc:docMk/>
            <pc:sldMk cId="4005637449" sldId="2147196426"/>
            <ac:cxnSpMk id="17" creationId="{765C1A22-788F-4EF7-81EB-7C838D7693B2}"/>
          </ac:cxnSpMkLst>
        </pc:cxnChg>
        <pc:cxnChg chg="add mod">
          <ac:chgData name="Alina Olsen" userId="2767c37f-a6e9-488f-8571-0ca7da0f883a" providerId="ADAL" clId="{08680956-0BB9-4AF1-AD68-57CFF8FF7BAE}" dt="2022-03-22T13:27:12.261" v="3110" actId="14100"/>
          <ac:cxnSpMkLst>
            <pc:docMk/>
            <pc:sldMk cId="4005637449" sldId="2147196426"/>
            <ac:cxnSpMk id="22" creationId="{B96FC990-405A-49D9-BC65-076655D60C3E}"/>
          </ac:cxnSpMkLst>
        </pc:cxnChg>
      </pc:sldChg>
      <pc:sldChg chg="addSp delSp modSp add mod">
        <pc:chgData name="Alina Olsen" userId="2767c37f-a6e9-488f-8571-0ca7da0f883a" providerId="ADAL" clId="{08680956-0BB9-4AF1-AD68-57CFF8FF7BAE}" dt="2022-03-22T13:29:12.200" v="3124" actId="1076"/>
        <pc:sldMkLst>
          <pc:docMk/>
          <pc:sldMk cId="2111281147" sldId="2147196427"/>
        </pc:sldMkLst>
        <pc:spChg chg="mod">
          <ac:chgData name="Alina Olsen" userId="2767c37f-a6e9-488f-8571-0ca7da0f883a" providerId="ADAL" clId="{08680956-0BB9-4AF1-AD68-57CFF8FF7BAE}" dt="2022-03-21T12:52:27.545" v="1533" actId="27636"/>
          <ac:spMkLst>
            <pc:docMk/>
            <pc:sldMk cId="2111281147" sldId="2147196427"/>
            <ac:spMk id="3" creationId="{C97F180E-EF7C-491B-A542-533109CEDA97}"/>
          </ac:spMkLst>
        </pc:spChg>
        <pc:spChg chg="del">
          <ac:chgData name="Alina Olsen" userId="2767c37f-a6e9-488f-8571-0ca7da0f883a" providerId="ADAL" clId="{08680956-0BB9-4AF1-AD68-57CFF8FF7BAE}" dt="2022-03-21T12:44:38.654" v="1376" actId="478"/>
          <ac:spMkLst>
            <pc:docMk/>
            <pc:sldMk cId="2111281147" sldId="2147196427"/>
            <ac:spMk id="15" creationId="{2659201D-0F92-42DA-869C-0CBD647243E4}"/>
          </ac:spMkLst>
        </pc:spChg>
        <pc:spChg chg="add mod">
          <ac:chgData name="Alina Olsen" userId="2767c37f-a6e9-488f-8571-0ca7da0f883a" providerId="ADAL" clId="{08680956-0BB9-4AF1-AD68-57CFF8FF7BAE}" dt="2022-03-21T12:46:03.816" v="1401" actId="1076"/>
          <ac:spMkLst>
            <pc:docMk/>
            <pc:sldMk cId="2111281147" sldId="2147196427"/>
            <ac:spMk id="19" creationId="{15B18DA9-C343-487D-AF3B-ED76369DF948}"/>
          </ac:spMkLst>
        </pc:spChg>
        <pc:picChg chg="add del">
          <ac:chgData name="Alina Olsen" userId="2767c37f-a6e9-488f-8571-0ca7da0f883a" providerId="ADAL" clId="{08680956-0BB9-4AF1-AD68-57CFF8FF7BAE}" dt="2022-03-21T12:35:57.947" v="1328" actId="478"/>
          <ac:picMkLst>
            <pc:docMk/>
            <pc:sldMk cId="2111281147" sldId="2147196427"/>
            <ac:picMk id="4" creationId="{1EEEB3EB-1B25-417B-B197-AFF871A35F17}"/>
          </ac:picMkLst>
        </pc:picChg>
        <pc:picChg chg="add mod">
          <ac:chgData name="Alina Olsen" userId="2767c37f-a6e9-488f-8571-0ca7da0f883a" providerId="ADAL" clId="{08680956-0BB9-4AF1-AD68-57CFF8FF7BAE}" dt="2022-03-22T13:29:12.200" v="3124" actId="1076"/>
          <ac:picMkLst>
            <pc:docMk/>
            <pc:sldMk cId="2111281147" sldId="2147196427"/>
            <ac:picMk id="7" creationId="{9FCEF216-3BC1-4242-818E-CB82C85584B6}"/>
          </ac:picMkLst>
        </pc:picChg>
        <pc:picChg chg="del">
          <ac:chgData name="Alina Olsen" userId="2767c37f-a6e9-488f-8571-0ca7da0f883a" providerId="ADAL" clId="{08680956-0BB9-4AF1-AD68-57CFF8FF7BAE}" dt="2022-03-21T12:44:33.182" v="1374" actId="478"/>
          <ac:picMkLst>
            <pc:docMk/>
            <pc:sldMk cId="2111281147" sldId="2147196427"/>
            <ac:picMk id="10" creationId="{03AFE181-2DA0-47CB-8A7D-13F6240946DA}"/>
          </ac:picMkLst>
        </pc:picChg>
        <pc:picChg chg="add mod">
          <ac:chgData name="Alina Olsen" userId="2767c37f-a6e9-488f-8571-0ca7da0f883a" providerId="ADAL" clId="{08680956-0BB9-4AF1-AD68-57CFF8FF7BAE}" dt="2022-03-21T12:46:05.535" v="1402" actId="1076"/>
          <ac:picMkLst>
            <pc:docMk/>
            <pc:sldMk cId="2111281147" sldId="2147196427"/>
            <ac:picMk id="11" creationId="{8A0D0CCF-3EB1-496F-A558-713C6C8EB543}"/>
          </ac:picMkLst>
        </pc:picChg>
        <pc:picChg chg="add mod">
          <ac:chgData name="Alina Olsen" userId="2767c37f-a6e9-488f-8571-0ca7da0f883a" providerId="ADAL" clId="{08680956-0BB9-4AF1-AD68-57CFF8FF7BAE}" dt="2022-03-21T12:45:45.236" v="1397" actId="1076"/>
          <ac:picMkLst>
            <pc:docMk/>
            <pc:sldMk cId="2111281147" sldId="2147196427"/>
            <ac:picMk id="12" creationId="{FCD57E92-B627-46CA-8B8C-80AC54D1F2CA}"/>
          </ac:picMkLst>
        </pc:picChg>
        <pc:picChg chg="del">
          <ac:chgData name="Alina Olsen" userId="2767c37f-a6e9-488f-8571-0ca7da0f883a" providerId="ADAL" clId="{08680956-0BB9-4AF1-AD68-57CFF8FF7BAE}" dt="2022-03-21T12:44:58.375" v="1384" actId="478"/>
          <ac:picMkLst>
            <pc:docMk/>
            <pc:sldMk cId="2111281147" sldId="2147196427"/>
            <ac:picMk id="14" creationId="{E6771942-5113-491C-86BD-47C26AE96FD4}"/>
          </ac:picMkLst>
        </pc:picChg>
        <pc:picChg chg="del">
          <ac:chgData name="Alina Olsen" userId="2767c37f-a6e9-488f-8571-0ca7da0f883a" providerId="ADAL" clId="{08680956-0BB9-4AF1-AD68-57CFF8FF7BAE}" dt="2022-03-21T12:44:39.640" v="1377" actId="478"/>
          <ac:picMkLst>
            <pc:docMk/>
            <pc:sldMk cId="2111281147" sldId="2147196427"/>
            <ac:picMk id="16" creationId="{A95077BE-5531-4408-8B87-5CEA19CB5F0C}"/>
          </ac:picMkLst>
        </pc:picChg>
        <pc:picChg chg="del mod">
          <ac:chgData name="Alina Olsen" userId="2767c37f-a6e9-488f-8571-0ca7da0f883a" providerId="ADAL" clId="{08680956-0BB9-4AF1-AD68-57CFF8FF7BAE}" dt="2022-03-21T12:45:38.978" v="1395" actId="478"/>
          <ac:picMkLst>
            <pc:docMk/>
            <pc:sldMk cId="2111281147" sldId="2147196427"/>
            <ac:picMk id="18" creationId="{C088B736-20C3-4079-ADD3-BE9990B80A6F}"/>
          </ac:picMkLst>
        </pc:picChg>
        <pc:picChg chg="add del mod">
          <ac:chgData name="Alina Olsen" userId="2767c37f-a6e9-488f-8571-0ca7da0f883a" providerId="ADAL" clId="{08680956-0BB9-4AF1-AD68-57CFF8FF7BAE}" dt="2022-03-22T13:28:57.018" v="3118" actId="478"/>
          <ac:picMkLst>
            <pc:docMk/>
            <pc:sldMk cId="2111281147" sldId="2147196427"/>
            <ac:picMk id="20" creationId="{E61FD6B4-860D-452E-9B4D-B930B0AD8D0E}"/>
          </ac:picMkLst>
        </pc:picChg>
        <pc:picChg chg="add mod">
          <ac:chgData name="Alina Olsen" userId="2767c37f-a6e9-488f-8571-0ca7da0f883a" providerId="ADAL" clId="{08680956-0BB9-4AF1-AD68-57CFF8FF7BAE}" dt="2022-03-21T13:25:13.658" v="1561" actId="1076"/>
          <ac:picMkLst>
            <pc:docMk/>
            <pc:sldMk cId="2111281147" sldId="2147196427"/>
            <ac:picMk id="21" creationId="{CC06D1C2-A15D-430E-93C5-EAB914E6AB63}"/>
          </ac:picMkLst>
        </pc:picChg>
        <pc:cxnChg chg="del">
          <ac:chgData name="Alina Olsen" userId="2767c37f-a6e9-488f-8571-0ca7da0f883a" providerId="ADAL" clId="{08680956-0BB9-4AF1-AD68-57CFF8FF7BAE}" dt="2022-03-21T12:44:37.675" v="1375" actId="478"/>
          <ac:cxnSpMkLst>
            <pc:docMk/>
            <pc:sldMk cId="2111281147" sldId="2147196427"/>
            <ac:cxnSpMk id="17" creationId="{765C1A22-788F-4EF7-81EB-7C838D7693B2}"/>
          </ac:cxnSpMkLst>
        </pc:cxnChg>
      </pc:sldChg>
      <pc:sldChg chg="addSp delSp modSp add mod">
        <pc:chgData name="Alina Olsen" userId="2767c37f-a6e9-488f-8571-0ca7da0f883a" providerId="ADAL" clId="{08680956-0BB9-4AF1-AD68-57CFF8FF7BAE}" dt="2022-03-22T13:41:24.525" v="3168" actId="14100"/>
        <pc:sldMkLst>
          <pc:docMk/>
          <pc:sldMk cId="982391550" sldId="2147196428"/>
        </pc:sldMkLst>
        <pc:spChg chg="mod">
          <ac:chgData name="Alina Olsen" userId="2767c37f-a6e9-488f-8571-0ca7da0f883a" providerId="ADAL" clId="{08680956-0BB9-4AF1-AD68-57CFF8FF7BAE}" dt="2022-03-21T13:25:46.642" v="1566" actId="5793"/>
          <ac:spMkLst>
            <pc:docMk/>
            <pc:sldMk cId="982391550" sldId="2147196428"/>
            <ac:spMk id="3" creationId="{89E822A7-6C26-4F0F-BDE5-A923730A7E2A}"/>
          </ac:spMkLst>
        </pc:spChg>
        <pc:picChg chg="del">
          <ac:chgData name="Alina Olsen" userId="2767c37f-a6e9-488f-8571-0ca7da0f883a" providerId="ADAL" clId="{08680956-0BB9-4AF1-AD68-57CFF8FF7BAE}" dt="2022-03-21T13:24:34.098" v="1552" actId="478"/>
          <ac:picMkLst>
            <pc:docMk/>
            <pc:sldMk cId="982391550" sldId="2147196428"/>
            <ac:picMk id="4" creationId="{2DB8E00C-02AB-43FE-B003-21382D797106}"/>
          </ac:picMkLst>
        </pc:picChg>
        <pc:picChg chg="del">
          <ac:chgData name="Alina Olsen" userId="2767c37f-a6e9-488f-8571-0ca7da0f883a" providerId="ADAL" clId="{08680956-0BB9-4AF1-AD68-57CFF8FF7BAE}" dt="2022-03-21T13:24:35.494" v="1554" actId="478"/>
          <ac:picMkLst>
            <pc:docMk/>
            <pc:sldMk cId="982391550" sldId="2147196428"/>
            <ac:picMk id="5" creationId="{E91A5053-8D3D-4009-9B09-C79D872A559E}"/>
          </ac:picMkLst>
        </pc:picChg>
        <pc:picChg chg="del">
          <ac:chgData name="Alina Olsen" userId="2767c37f-a6e9-488f-8571-0ca7da0f883a" providerId="ADAL" clId="{08680956-0BB9-4AF1-AD68-57CFF8FF7BAE}" dt="2022-03-21T13:24:34.775" v="1553" actId="478"/>
          <ac:picMkLst>
            <pc:docMk/>
            <pc:sldMk cId="982391550" sldId="2147196428"/>
            <ac:picMk id="6" creationId="{6F861C8A-EA97-4293-B07A-200D3CE44A47}"/>
          </ac:picMkLst>
        </pc:picChg>
        <pc:picChg chg="del">
          <ac:chgData name="Alina Olsen" userId="2767c37f-a6e9-488f-8571-0ca7da0f883a" providerId="ADAL" clId="{08680956-0BB9-4AF1-AD68-57CFF8FF7BAE}" dt="2022-03-21T13:24:36.396" v="1555" actId="478"/>
          <ac:picMkLst>
            <pc:docMk/>
            <pc:sldMk cId="982391550" sldId="2147196428"/>
            <ac:picMk id="7" creationId="{03700CE8-FBF0-4E5B-A9CA-2E70074DFAC4}"/>
          </ac:picMkLst>
        </pc:picChg>
        <pc:picChg chg="del">
          <ac:chgData name="Alina Olsen" userId="2767c37f-a6e9-488f-8571-0ca7da0f883a" providerId="ADAL" clId="{08680956-0BB9-4AF1-AD68-57CFF8FF7BAE}" dt="2022-03-21T13:24:36.897" v="1556" actId="478"/>
          <ac:picMkLst>
            <pc:docMk/>
            <pc:sldMk cId="982391550" sldId="2147196428"/>
            <ac:picMk id="8" creationId="{B5117155-153D-4559-8B45-54FFA3A68ECA}"/>
          </ac:picMkLst>
        </pc:picChg>
        <pc:picChg chg="add mod">
          <ac:chgData name="Alina Olsen" userId="2767c37f-a6e9-488f-8571-0ca7da0f883a" providerId="ADAL" clId="{08680956-0BB9-4AF1-AD68-57CFF8FF7BAE}" dt="2022-03-21T13:24:52.832" v="1558" actId="1076"/>
          <ac:picMkLst>
            <pc:docMk/>
            <pc:sldMk cId="982391550" sldId="2147196428"/>
            <ac:picMk id="9" creationId="{638D95DE-DD22-4163-8F8C-C452E2A33323}"/>
          </ac:picMkLst>
        </pc:picChg>
        <pc:picChg chg="add del mod">
          <ac:chgData name="Alina Olsen" userId="2767c37f-a6e9-488f-8571-0ca7da0f883a" providerId="ADAL" clId="{08680956-0BB9-4AF1-AD68-57CFF8FF7BAE}" dt="2022-03-22T13:41:12.608" v="3163" actId="478"/>
          <ac:picMkLst>
            <pc:docMk/>
            <pc:sldMk cId="982391550" sldId="2147196428"/>
            <ac:picMk id="10" creationId="{2BF8D3D6-01FB-4086-B05B-6FC985F77CBE}"/>
          </ac:picMkLst>
        </pc:picChg>
        <pc:picChg chg="add mod">
          <ac:chgData name="Alina Olsen" userId="2767c37f-a6e9-488f-8571-0ca7da0f883a" providerId="ADAL" clId="{08680956-0BB9-4AF1-AD68-57CFF8FF7BAE}" dt="2022-03-21T13:25:06.591" v="1560" actId="1076"/>
          <ac:picMkLst>
            <pc:docMk/>
            <pc:sldMk cId="982391550" sldId="2147196428"/>
            <ac:picMk id="11" creationId="{276DE345-8C40-4927-9551-C29F1DABB60A}"/>
          </ac:picMkLst>
        </pc:picChg>
        <pc:picChg chg="add mod">
          <ac:chgData name="Alina Olsen" userId="2767c37f-a6e9-488f-8571-0ca7da0f883a" providerId="ADAL" clId="{08680956-0BB9-4AF1-AD68-57CFF8FF7BAE}" dt="2022-03-21T13:25:23.246" v="1563" actId="1076"/>
          <ac:picMkLst>
            <pc:docMk/>
            <pc:sldMk cId="982391550" sldId="2147196428"/>
            <ac:picMk id="12" creationId="{965FB0A9-489E-43E4-9E52-7B6F1F4C618A}"/>
          </ac:picMkLst>
        </pc:picChg>
        <pc:picChg chg="add mod">
          <ac:chgData name="Alina Olsen" userId="2767c37f-a6e9-488f-8571-0ca7da0f883a" providerId="ADAL" clId="{08680956-0BB9-4AF1-AD68-57CFF8FF7BAE}" dt="2022-03-22T13:41:24.525" v="3168" actId="14100"/>
          <ac:picMkLst>
            <pc:docMk/>
            <pc:sldMk cId="982391550" sldId="2147196428"/>
            <ac:picMk id="2050" creationId="{8B8B6BE9-0CB0-4A74-97F0-7AEEE83A534C}"/>
          </ac:picMkLst>
        </pc:picChg>
      </pc:sldChg>
      <pc:sldChg chg="addSp delSp modSp add mod">
        <pc:chgData name="Alina Olsen" userId="2767c37f-a6e9-488f-8571-0ca7da0f883a" providerId="ADAL" clId="{08680956-0BB9-4AF1-AD68-57CFF8FF7BAE}" dt="2022-03-21T13:39:51.275" v="1594" actId="1076"/>
        <pc:sldMkLst>
          <pc:docMk/>
          <pc:sldMk cId="2822891822" sldId="2147196429"/>
        </pc:sldMkLst>
        <pc:spChg chg="mod">
          <ac:chgData name="Alina Olsen" userId="2767c37f-a6e9-488f-8571-0ca7da0f883a" providerId="ADAL" clId="{08680956-0BB9-4AF1-AD68-57CFF8FF7BAE}" dt="2022-03-21T13:27:03.875" v="1568"/>
          <ac:spMkLst>
            <pc:docMk/>
            <pc:sldMk cId="2822891822" sldId="2147196429"/>
            <ac:spMk id="2" creationId="{8E3A0089-70C8-49EB-AE9D-D6705C085B5D}"/>
          </ac:spMkLst>
        </pc:spChg>
        <pc:spChg chg="mod">
          <ac:chgData name="Alina Olsen" userId="2767c37f-a6e9-488f-8571-0ca7da0f883a" providerId="ADAL" clId="{08680956-0BB9-4AF1-AD68-57CFF8FF7BAE}" dt="2022-03-21T13:37:55.638" v="1576" actId="20577"/>
          <ac:spMkLst>
            <pc:docMk/>
            <pc:sldMk cId="2822891822" sldId="2147196429"/>
            <ac:spMk id="3" creationId="{89E822A7-6C26-4F0F-BDE5-A923730A7E2A}"/>
          </ac:spMkLst>
        </pc:spChg>
        <pc:spChg chg="add mod">
          <ac:chgData name="Alina Olsen" userId="2767c37f-a6e9-488f-8571-0ca7da0f883a" providerId="ADAL" clId="{08680956-0BB9-4AF1-AD68-57CFF8FF7BAE}" dt="2022-03-21T13:38:18.096" v="1579" actId="1076"/>
          <ac:spMkLst>
            <pc:docMk/>
            <pc:sldMk cId="2822891822" sldId="2147196429"/>
            <ac:spMk id="13" creationId="{6501B98B-FF4A-454A-B408-8EE2DD16234E}"/>
          </ac:spMkLst>
        </pc:spChg>
        <pc:spChg chg="add del">
          <ac:chgData name="Alina Olsen" userId="2767c37f-a6e9-488f-8571-0ca7da0f883a" providerId="ADAL" clId="{08680956-0BB9-4AF1-AD68-57CFF8FF7BAE}" dt="2022-03-21T13:38:32.358" v="1581" actId="478"/>
          <ac:spMkLst>
            <pc:docMk/>
            <pc:sldMk cId="2822891822" sldId="2147196429"/>
            <ac:spMk id="14" creationId="{66C0A5C2-9C51-4D72-A9A4-FC422E8B7AB9}"/>
          </ac:spMkLst>
        </pc:spChg>
        <pc:spChg chg="add mod">
          <ac:chgData name="Alina Olsen" userId="2767c37f-a6e9-488f-8571-0ca7da0f883a" providerId="ADAL" clId="{08680956-0BB9-4AF1-AD68-57CFF8FF7BAE}" dt="2022-03-21T13:38:43.339" v="1584" actId="1076"/>
          <ac:spMkLst>
            <pc:docMk/>
            <pc:sldMk cId="2822891822" sldId="2147196429"/>
            <ac:spMk id="15" creationId="{800C7F04-ABF2-432F-9022-9D49859BB252}"/>
          </ac:spMkLst>
        </pc:spChg>
        <pc:spChg chg="add mod">
          <ac:chgData name="Alina Olsen" userId="2767c37f-a6e9-488f-8571-0ca7da0f883a" providerId="ADAL" clId="{08680956-0BB9-4AF1-AD68-57CFF8FF7BAE}" dt="2022-03-21T13:39:13.513" v="1587" actId="1076"/>
          <ac:spMkLst>
            <pc:docMk/>
            <pc:sldMk cId="2822891822" sldId="2147196429"/>
            <ac:spMk id="16" creationId="{948B4107-80C3-4429-82EE-977AFEB8CE89}"/>
          </ac:spMkLst>
        </pc:spChg>
        <pc:picChg chg="del">
          <ac:chgData name="Alina Olsen" userId="2767c37f-a6e9-488f-8571-0ca7da0f883a" providerId="ADAL" clId="{08680956-0BB9-4AF1-AD68-57CFF8FF7BAE}" dt="2022-03-21T13:27:32.340" v="1571" actId="478"/>
          <ac:picMkLst>
            <pc:docMk/>
            <pc:sldMk cId="2822891822" sldId="2147196429"/>
            <ac:picMk id="9" creationId="{638D95DE-DD22-4163-8F8C-C452E2A33323}"/>
          </ac:picMkLst>
        </pc:picChg>
        <pc:picChg chg="del">
          <ac:chgData name="Alina Olsen" userId="2767c37f-a6e9-488f-8571-0ca7da0f883a" providerId="ADAL" clId="{08680956-0BB9-4AF1-AD68-57CFF8FF7BAE}" dt="2022-03-21T13:27:33.610" v="1572" actId="478"/>
          <ac:picMkLst>
            <pc:docMk/>
            <pc:sldMk cId="2822891822" sldId="2147196429"/>
            <ac:picMk id="10" creationId="{2BF8D3D6-01FB-4086-B05B-6FC985F77CBE}"/>
          </ac:picMkLst>
        </pc:picChg>
        <pc:picChg chg="del">
          <ac:chgData name="Alina Olsen" userId="2767c37f-a6e9-488f-8571-0ca7da0f883a" providerId="ADAL" clId="{08680956-0BB9-4AF1-AD68-57CFF8FF7BAE}" dt="2022-03-21T13:27:22.373" v="1569" actId="478"/>
          <ac:picMkLst>
            <pc:docMk/>
            <pc:sldMk cId="2822891822" sldId="2147196429"/>
            <ac:picMk id="11" creationId="{276DE345-8C40-4927-9551-C29F1DABB60A}"/>
          </ac:picMkLst>
        </pc:picChg>
        <pc:picChg chg="del">
          <ac:chgData name="Alina Olsen" userId="2767c37f-a6e9-488f-8571-0ca7da0f883a" providerId="ADAL" clId="{08680956-0BB9-4AF1-AD68-57CFF8FF7BAE}" dt="2022-03-21T13:27:25.459" v="1570" actId="478"/>
          <ac:picMkLst>
            <pc:docMk/>
            <pc:sldMk cId="2822891822" sldId="2147196429"/>
            <ac:picMk id="12" creationId="{965FB0A9-489E-43E4-9E52-7B6F1F4C618A}"/>
          </ac:picMkLst>
        </pc:picChg>
        <pc:picChg chg="add mod">
          <ac:chgData name="Alina Olsen" userId="2767c37f-a6e9-488f-8571-0ca7da0f883a" providerId="ADAL" clId="{08680956-0BB9-4AF1-AD68-57CFF8FF7BAE}" dt="2022-03-21T13:39:27.890" v="1589" actId="1076"/>
          <ac:picMkLst>
            <pc:docMk/>
            <pc:sldMk cId="2822891822" sldId="2147196429"/>
            <ac:picMk id="17" creationId="{55E3A28A-097F-4E2F-8D34-78C7E1D1DD45}"/>
          </ac:picMkLst>
        </pc:picChg>
        <pc:picChg chg="add mod">
          <ac:chgData name="Alina Olsen" userId="2767c37f-a6e9-488f-8571-0ca7da0f883a" providerId="ADAL" clId="{08680956-0BB9-4AF1-AD68-57CFF8FF7BAE}" dt="2022-03-21T13:39:51.275" v="1594" actId="1076"/>
          <ac:picMkLst>
            <pc:docMk/>
            <pc:sldMk cId="2822891822" sldId="2147196429"/>
            <ac:picMk id="18" creationId="{512DBC54-9A53-4E8F-8B4F-2E8716A88DB5}"/>
          </ac:picMkLst>
        </pc:picChg>
        <pc:picChg chg="add mod">
          <ac:chgData name="Alina Olsen" userId="2767c37f-a6e9-488f-8571-0ca7da0f883a" providerId="ADAL" clId="{08680956-0BB9-4AF1-AD68-57CFF8FF7BAE}" dt="2022-03-21T13:39:49.508" v="1593" actId="1076"/>
          <ac:picMkLst>
            <pc:docMk/>
            <pc:sldMk cId="2822891822" sldId="2147196429"/>
            <ac:picMk id="19" creationId="{1C0C1544-49AC-410F-8EFB-384C07A6B9B1}"/>
          </ac:picMkLst>
        </pc:picChg>
      </pc:sldChg>
      <pc:sldChg chg="addSp delSp modSp new mod">
        <pc:chgData name="Alina Olsen" userId="2767c37f-a6e9-488f-8571-0ca7da0f883a" providerId="ADAL" clId="{08680956-0BB9-4AF1-AD68-57CFF8FF7BAE}" dt="2022-03-21T13:45:03.932" v="1614" actId="1076"/>
        <pc:sldMkLst>
          <pc:docMk/>
          <pc:sldMk cId="2099767996" sldId="2147196430"/>
        </pc:sldMkLst>
        <pc:spChg chg="mod">
          <ac:chgData name="Alina Olsen" userId="2767c37f-a6e9-488f-8571-0ca7da0f883a" providerId="ADAL" clId="{08680956-0BB9-4AF1-AD68-57CFF8FF7BAE}" dt="2022-03-21T13:41:57.088" v="1596"/>
          <ac:spMkLst>
            <pc:docMk/>
            <pc:sldMk cId="2099767996" sldId="2147196430"/>
            <ac:spMk id="2" creationId="{3F512736-07E5-44F1-A3A2-73F43897D989}"/>
          </ac:spMkLst>
        </pc:spChg>
        <pc:spChg chg="del">
          <ac:chgData name="Alina Olsen" userId="2767c37f-a6e9-488f-8571-0ca7da0f883a" providerId="ADAL" clId="{08680956-0BB9-4AF1-AD68-57CFF8FF7BAE}" dt="2022-03-21T13:43:16.167" v="1597" actId="478"/>
          <ac:spMkLst>
            <pc:docMk/>
            <pc:sldMk cId="2099767996" sldId="2147196430"/>
            <ac:spMk id="3" creationId="{0814901E-BE30-4C9E-8386-8078B1EE0659}"/>
          </ac:spMkLst>
        </pc:spChg>
        <pc:spChg chg="add del">
          <ac:chgData name="Alina Olsen" userId="2767c37f-a6e9-488f-8571-0ca7da0f883a" providerId="ADAL" clId="{08680956-0BB9-4AF1-AD68-57CFF8FF7BAE}" dt="2022-03-21T13:43:58.001" v="1607" actId="22"/>
          <ac:spMkLst>
            <pc:docMk/>
            <pc:sldMk cId="2099767996" sldId="2147196430"/>
            <ac:spMk id="7" creationId="{D029DAEF-ECFA-475C-AD8C-C5F55FD34BA9}"/>
          </ac:spMkLst>
        </pc:spChg>
        <pc:spChg chg="add mod">
          <ac:chgData name="Alina Olsen" userId="2767c37f-a6e9-488f-8571-0ca7da0f883a" providerId="ADAL" clId="{08680956-0BB9-4AF1-AD68-57CFF8FF7BAE}" dt="2022-03-21T13:44:14.118" v="1610" actId="14100"/>
          <ac:spMkLst>
            <pc:docMk/>
            <pc:sldMk cId="2099767996" sldId="2147196430"/>
            <ac:spMk id="9" creationId="{A5FB62E6-0079-4AC0-8543-FAA3B4D80605}"/>
          </ac:spMkLst>
        </pc:spChg>
        <pc:spChg chg="add del mod">
          <ac:chgData name="Alina Olsen" userId="2767c37f-a6e9-488f-8571-0ca7da0f883a" providerId="ADAL" clId="{08680956-0BB9-4AF1-AD68-57CFF8FF7BAE}" dt="2022-03-21T13:44:24.272" v="1612"/>
          <ac:spMkLst>
            <pc:docMk/>
            <pc:sldMk cId="2099767996" sldId="2147196430"/>
            <ac:spMk id="10" creationId="{C4231193-79C5-4714-8BD9-0B416EB70DE0}"/>
          </ac:spMkLst>
        </pc:spChg>
        <pc:spChg chg="add mod">
          <ac:chgData name="Alina Olsen" userId="2767c37f-a6e9-488f-8571-0ca7da0f883a" providerId="ADAL" clId="{08680956-0BB9-4AF1-AD68-57CFF8FF7BAE}" dt="2022-03-21T13:45:03.932" v="1614" actId="1076"/>
          <ac:spMkLst>
            <pc:docMk/>
            <pc:sldMk cId="2099767996" sldId="2147196430"/>
            <ac:spMk id="12" creationId="{C00EBD0A-77C2-4241-907F-1FE0A5FDC28F}"/>
          </ac:spMkLst>
        </pc:spChg>
        <pc:picChg chg="add mod">
          <ac:chgData name="Alina Olsen" userId="2767c37f-a6e9-488f-8571-0ca7da0f883a" providerId="ADAL" clId="{08680956-0BB9-4AF1-AD68-57CFF8FF7BAE}" dt="2022-03-21T13:43:25.063" v="1601" actId="1076"/>
          <ac:picMkLst>
            <pc:docMk/>
            <pc:sldMk cId="2099767996" sldId="2147196430"/>
            <ac:picMk id="4" creationId="{E7848E1F-60EC-4EA2-99D8-A25842A1F4B7}"/>
          </ac:picMkLst>
        </pc:picChg>
        <pc:picChg chg="add mod">
          <ac:chgData name="Alina Olsen" userId="2767c37f-a6e9-488f-8571-0ca7da0f883a" providerId="ADAL" clId="{08680956-0BB9-4AF1-AD68-57CFF8FF7BAE}" dt="2022-03-21T13:43:42.883" v="1605" actId="1076"/>
          <ac:picMkLst>
            <pc:docMk/>
            <pc:sldMk cId="2099767996" sldId="2147196430"/>
            <ac:picMk id="5" creationId="{0D4C6086-9BC3-4F7C-9925-CCD46A9251B2}"/>
          </ac:picMkLst>
        </pc:picChg>
      </pc:sldChg>
      <pc:sldChg chg="addSp modSp new mod">
        <pc:chgData name="Alina Olsen" userId="2767c37f-a6e9-488f-8571-0ca7da0f883a" providerId="ADAL" clId="{08680956-0BB9-4AF1-AD68-57CFF8FF7BAE}" dt="2022-03-21T13:49:27.102" v="1651" actId="1076"/>
        <pc:sldMkLst>
          <pc:docMk/>
          <pc:sldMk cId="4136461172" sldId="2147196431"/>
        </pc:sldMkLst>
        <pc:spChg chg="mod">
          <ac:chgData name="Alina Olsen" userId="2767c37f-a6e9-488f-8571-0ca7da0f883a" providerId="ADAL" clId="{08680956-0BB9-4AF1-AD68-57CFF8FF7BAE}" dt="2022-03-21T13:46:09.900" v="1616"/>
          <ac:spMkLst>
            <pc:docMk/>
            <pc:sldMk cId="4136461172" sldId="2147196431"/>
            <ac:spMk id="2" creationId="{988AA130-0DE2-434C-B444-1B24AC59AC34}"/>
          </ac:spMkLst>
        </pc:spChg>
        <pc:spChg chg="mod">
          <ac:chgData name="Alina Olsen" userId="2767c37f-a6e9-488f-8571-0ca7da0f883a" providerId="ADAL" clId="{08680956-0BB9-4AF1-AD68-57CFF8FF7BAE}" dt="2022-03-21T13:49:27.102" v="1651" actId="1076"/>
          <ac:spMkLst>
            <pc:docMk/>
            <pc:sldMk cId="4136461172" sldId="2147196431"/>
            <ac:spMk id="3" creationId="{4B52FAFC-81B8-4581-8C64-A52B926CFF17}"/>
          </ac:spMkLst>
        </pc:spChg>
        <pc:picChg chg="add mod">
          <ac:chgData name="Alina Olsen" userId="2767c37f-a6e9-488f-8571-0ca7da0f883a" providerId="ADAL" clId="{08680956-0BB9-4AF1-AD68-57CFF8FF7BAE}" dt="2022-03-21T13:49:20.409" v="1650" actId="1076"/>
          <ac:picMkLst>
            <pc:docMk/>
            <pc:sldMk cId="4136461172" sldId="2147196431"/>
            <ac:picMk id="4" creationId="{FA2034A4-8DAD-44FF-9347-9B84F93F836E}"/>
          </ac:picMkLst>
        </pc:picChg>
      </pc:sldChg>
      <pc:sldChg chg="addSp modSp new mod">
        <pc:chgData name="Alina Olsen" userId="2767c37f-a6e9-488f-8571-0ca7da0f883a" providerId="ADAL" clId="{08680956-0BB9-4AF1-AD68-57CFF8FF7BAE}" dt="2022-03-22T16:06:35.288" v="3578" actId="27636"/>
        <pc:sldMkLst>
          <pc:docMk/>
          <pc:sldMk cId="2566778484" sldId="2147196432"/>
        </pc:sldMkLst>
        <pc:spChg chg="mod">
          <ac:chgData name="Alina Olsen" userId="2767c37f-a6e9-488f-8571-0ca7da0f883a" providerId="ADAL" clId="{08680956-0BB9-4AF1-AD68-57CFF8FF7BAE}" dt="2022-03-22T14:14:35.742" v="3348" actId="20577"/>
          <ac:spMkLst>
            <pc:docMk/>
            <pc:sldMk cId="2566778484" sldId="2147196432"/>
            <ac:spMk id="2" creationId="{326E1E65-E0AD-45D4-92D2-832BCE95CA5E}"/>
          </ac:spMkLst>
        </pc:spChg>
        <pc:spChg chg="mod">
          <ac:chgData name="Alina Olsen" userId="2767c37f-a6e9-488f-8571-0ca7da0f883a" providerId="ADAL" clId="{08680956-0BB9-4AF1-AD68-57CFF8FF7BAE}" dt="2022-03-22T16:06:35.288" v="3578" actId="27636"/>
          <ac:spMkLst>
            <pc:docMk/>
            <pc:sldMk cId="2566778484" sldId="2147196432"/>
            <ac:spMk id="3" creationId="{7C53D257-41E5-42DB-96D4-F63BA98DB372}"/>
          </ac:spMkLst>
        </pc:spChg>
        <pc:spChg chg="add mod">
          <ac:chgData name="Alina Olsen" userId="2767c37f-a6e9-488f-8571-0ca7da0f883a" providerId="ADAL" clId="{08680956-0BB9-4AF1-AD68-57CFF8FF7BAE}" dt="2022-03-22T16:06:30.647" v="3576" actId="1076"/>
          <ac:spMkLst>
            <pc:docMk/>
            <pc:sldMk cId="2566778484" sldId="2147196432"/>
            <ac:spMk id="4" creationId="{C1D22CBF-01D3-4E6D-AE6C-1C6F47710BD5}"/>
          </ac:spMkLst>
        </pc:spChg>
      </pc:sldChg>
      <pc:sldChg chg="addSp delSp modSp new mod setBg">
        <pc:chgData name="Alina Olsen" userId="2767c37f-a6e9-488f-8571-0ca7da0f883a" providerId="ADAL" clId="{08680956-0BB9-4AF1-AD68-57CFF8FF7BAE}" dt="2022-03-21T13:54:20.154" v="1689" actId="20577"/>
        <pc:sldMkLst>
          <pc:docMk/>
          <pc:sldMk cId="505294186" sldId="2147196433"/>
        </pc:sldMkLst>
        <pc:spChg chg="mod">
          <ac:chgData name="Alina Olsen" userId="2767c37f-a6e9-488f-8571-0ca7da0f883a" providerId="ADAL" clId="{08680956-0BB9-4AF1-AD68-57CFF8FF7BAE}" dt="2022-03-21T13:54:20.154" v="1689" actId="20577"/>
          <ac:spMkLst>
            <pc:docMk/>
            <pc:sldMk cId="505294186" sldId="2147196433"/>
            <ac:spMk id="2" creationId="{539AE23F-DD34-40E1-970A-DB31FCE55898}"/>
          </ac:spMkLst>
        </pc:spChg>
        <pc:spChg chg="del mod">
          <ac:chgData name="Alina Olsen" userId="2767c37f-a6e9-488f-8571-0ca7da0f883a" providerId="ADAL" clId="{08680956-0BB9-4AF1-AD68-57CFF8FF7BAE}" dt="2022-03-21T13:54:11.342" v="1676" actId="26606"/>
          <ac:spMkLst>
            <pc:docMk/>
            <pc:sldMk cId="505294186" sldId="2147196433"/>
            <ac:spMk id="3" creationId="{C552EE9C-0FA6-4852-8965-AB5E7B8D154A}"/>
          </ac:spMkLst>
        </pc:spChg>
        <pc:spChg chg="add del">
          <ac:chgData name="Alina Olsen" userId="2767c37f-a6e9-488f-8571-0ca7da0f883a" providerId="ADAL" clId="{08680956-0BB9-4AF1-AD68-57CFF8FF7BAE}" dt="2022-03-21T13:54:11.311" v="1675" actId="26606"/>
          <ac:spMkLst>
            <pc:docMk/>
            <pc:sldMk cId="505294186" sldId="2147196433"/>
            <ac:spMk id="9" creationId="{3994EE40-F54F-48E5-826B-B45158209684}"/>
          </ac:spMkLst>
        </pc:spChg>
        <pc:spChg chg="add">
          <ac:chgData name="Alina Olsen" userId="2767c37f-a6e9-488f-8571-0ca7da0f883a" providerId="ADAL" clId="{08680956-0BB9-4AF1-AD68-57CFF8FF7BAE}" dt="2022-03-21T13:54:11.342" v="1676" actId="26606"/>
          <ac:spMkLst>
            <pc:docMk/>
            <pc:sldMk cId="505294186" sldId="2147196433"/>
            <ac:spMk id="11" creationId="{E446B7E6-8568-417F-959E-DB3D1E70F648}"/>
          </ac:spMkLst>
        </pc:spChg>
        <pc:picChg chg="add mod ord">
          <ac:chgData name="Alina Olsen" userId="2767c37f-a6e9-488f-8571-0ca7da0f883a" providerId="ADAL" clId="{08680956-0BB9-4AF1-AD68-57CFF8FF7BAE}" dt="2022-03-21T13:54:11.342" v="1676" actId="26606"/>
          <ac:picMkLst>
            <pc:docMk/>
            <pc:sldMk cId="505294186" sldId="2147196433"/>
            <ac:picMk id="4" creationId="{9A08C770-6D50-4AE6-BB94-E4402D7A6E59}"/>
          </ac:picMkLst>
        </pc:picChg>
      </pc:sldChg>
      <pc:sldChg chg="addSp delSp modSp add mod">
        <pc:chgData name="Alina Olsen" userId="2767c37f-a6e9-488f-8571-0ca7da0f883a" providerId="ADAL" clId="{08680956-0BB9-4AF1-AD68-57CFF8FF7BAE}" dt="2022-03-22T12:59:56.806" v="2528" actId="14100"/>
        <pc:sldMkLst>
          <pc:docMk/>
          <pc:sldMk cId="889640762" sldId="2147196450"/>
        </pc:sldMkLst>
        <pc:spChg chg="mod">
          <ac:chgData name="Alina Olsen" userId="2767c37f-a6e9-488f-8571-0ca7da0f883a" providerId="ADAL" clId="{08680956-0BB9-4AF1-AD68-57CFF8FF7BAE}" dt="2022-03-22T12:59:06.135" v="2494" actId="1076"/>
          <ac:spMkLst>
            <pc:docMk/>
            <pc:sldMk cId="889640762" sldId="2147196450"/>
            <ac:spMk id="18" creationId="{69252DF7-73EE-4271-B663-0B99F521CBBE}"/>
          </ac:spMkLst>
        </pc:spChg>
        <pc:spChg chg="mod">
          <ac:chgData name="Alina Olsen" userId="2767c37f-a6e9-488f-8571-0ca7da0f883a" providerId="ADAL" clId="{08680956-0BB9-4AF1-AD68-57CFF8FF7BAE}" dt="2022-03-22T12:59:12.615" v="2496" actId="1076"/>
          <ac:spMkLst>
            <pc:docMk/>
            <pc:sldMk cId="889640762" sldId="2147196450"/>
            <ac:spMk id="19" creationId="{A91D1062-0FA9-4495-B39E-3367953DD6C2}"/>
          </ac:spMkLst>
        </pc:spChg>
        <pc:spChg chg="mod">
          <ac:chgData name="Alina Olsen" userId="2767c37f-a6e9-488f-8571-0ca7da0f883a" providerId="ADAL" clId="{08680956-0BB9-4AF1-AD68-57CFF8FF7BAE}" dt="2022-03-22T12:59:21.065" v="2498" actId="1076"/>
          <ac:spMkLst>
            <pc:docMk/>
            <pc:sldMk cId="889640762" sldId="2147196450"/>
            <ac:spMk id="20" creationId="{F92D4CC5-4481-4D38-A235-D5F22A9D7588}"/>
          </ac:spMkLst>
        </pc:spChg>
        <pc:spChg chg="del">
          <ac:chgData name="Alina Olsen" userId="2767c37f-a6e9-488f-8571-0ca7da0f883a" providerId="ADAL" clId="{08680956-0BB9-4AF1-AD68-57CFF8FF7BAE}" dt="2022-03-22T12:28:45.727" v="2297" actId="478"/>
          <ac:spMkLst>
            <pc:docMk/>
            <pc:sldMk cId="889640762" sldId="2147196450"/>
            <ac:spMk id="21" creationId="{B1215244-7446-4831-A4D4-48D638F61FC0}"/>
          </ac:spMkLst>
        </pc:spChg>
        <pc:spChg chg="add mod">
          <ac:chgData name="Alina Olsen" userId="2767c37f-a6e9-488f-8571-0ca7da0f883a" providerId="ADAL" clId="{08680956-0BB9-4AF1-AD68-57CFF8FF7BAE}" dt="2022-03-22T12:59:56.806" v="2528" actId="14100"/>
          <ac:spMkLst>
            <pc:docMk/>
            <pc:sldMk cId="889640762" sldId="2147196450"/>
            <ac:spMk id="22" creationId="{E46937A4-A476-4D43-BE13-0ADE00830E1F}"/>
          </ac:spMkLst>
        </pc:spChg>
        <pc:picChg chg="add mod">
          <ac:chgData name="Alina Olsen" userId="2767c37f-a6e9-488f-8571-0ca7da0f883a" providerId="ADAL" clId="{08680956-0BB9-4AF1-AD68-57CFF8FF7BAE}" dt="2022-03-22T12:59:02" v="2493" actId="1076"/>
          <ac:picMkLst>
            <pc:docMk/>
            <pc:sldMk cId="889640762" sldId="2147196450"/>
            <ac:picMk id="4" creationId="{41CF873A-AE72-4F0F-9C42-C061BA38AEBA}"/>
          </ac:picMkLst>
        </pc:picChg>
        <pc:picChg chg="add mod">
          <ac:chgData name="Alina Olsen" userId="2767c37f-a6e9-488f-8571-0ca7da0f883a" providerId="ADAL" clId="{08680956-0BB9-4AF1-AD68-57CFF8FF7BAE}" dt="2022-03-22T12:59:09.009" v="2495" actId="1076"/>
          <ac:picMkLst>
            <pc:docMk/>
            <pc:sldMk cId="889640762" sldId="2147196450"/>
            <ac:picMk id="6" creationId="{BA8F0BF3-A3CC-4F44-B6DB-2AFE213F5EC6}"/>
          </ac:picMkLst>
        </pc:picChg>
        <pc:picChg chg="add mod">
          <ac:chgData name="Alina Olsen" userId="2767c37f-a6e9-488f-8571-0ca7da0f883a" providerId="ADAL" clId="{08680956-0BB9-4AF1-AD68-57CFF8FF7BAE}" dt="2022-03-22T12:59:16.124" v="2497" actId="1076"/>
          <ac:picMkLst>
            <pc:docMk/>
            <pc:sldMk cId="889640762" sldId="2147196450"/>
            <ac:picMk id="8" creationId="{0A538B2C-4B9E-4FC7-8B11-C2522F0FCBBD}"/>
          </ac:picMkLst>
        </pc:picChg>
        <pc:picChg chg="add mod">
          <ac:chgData name="Alina Olsen" userId="2767c37f-a6e9-488f-8571-0ca7da0f883a" providerId="ADAL" clId="{08680956-0BB9-4AF1-AD68-57CFF8FF7BAE}" dt="2022-03-22T12:59:30.582" v="2502" actId="14100"/>
          <ac:picMkLst>
            <pc:docMk/>
            <pc:sldMk cId="889640762" sldId="2147196450"/>
            <ac:picMk id="10" creationId="{247A2BEF-323E-45F7-8E0A-EA1830940946}"/>
          </ac:picMkLst>
        </pc:picChg>
        <pc:picChg chg="del">
          <ac:chgData name="Alina Olsen" userId="2767c37f-a6e9-488f-8571-0ca7da0f883a" providerId="ADAL" clId="{08680956-0BB9-4AF1-AD68-57CFF8FF7BAE}" dt="2022-03-22T12:21:18.116" v="2269" actId="478"/>
          <ac:picMkLst>
            <pc:docMk/>
            <pc:sldMk cId="889640762" sldId="2147196450"/>
            <ac:picMk id="11" creationId="{A5D546BF-8B9C-40F9-9DC8-502D93126ABE}"/>
          </ac:picMkLst>
        </pc:picChg>
        <pc:picChg chg="del">
          <ac:chgData name="Alina Olsen" userId="2767c37f-a6e9-488f-8571-0ca7da0f883a" providerId="ADAL" clId="{08680956-0BB9-4AF1-AD68-57CFF8FF7BAE}" dt="2022-03-22T12:28:29.718" v="2292" actId="478"/>
          <ac:picMkLst>
            <pc:docMk/>
            <pc:sldMk cId="889640762" sldId="2147196450"/>
            <ac:picMk id="13" creationId="{EEE86BD2-7B1C-42BA-96D6-883D40AEEB17}"/>
          </ac:picMkLst>
        </pc:picChg>
        <pc:picChg chg="del">
          <ac:chgData name="Alina Olsen" userId="2767c37f-a6e9-488f-8571-0ca7da0f883a" providerId="ADAL" clId="{08680956-0BB9-4AF1-AD68-57CFF8FF7BAE}" dt="2022-03-22T12:28:30.921" v="2293" actId="478"/>
          <ac:picMkLst>
            <pc:docMk/>
            <pc:sldMk cId="889640762" sldId="2147196450"/>
            <ac:picMk id="15" creationId="{E4184C7B-C34B-49EC-B103-50171E8D22A2}"/>
          </ac:picMkLst>
        </pc:picChg>
        <pc:picChg chg="del">
          <ac:chgData name="Alina Olsen" userId="2767c37f-a6e9-488f-8571-0ca7da0f883a" providerId="ADAL" clId="{08680956-0BB9-4AF1-AD68-57CFF8FF7BAE}" dt="2022-03-22T12:25:51.233" v="2283" actId="478"/>
          <ac:picMkLst>
            <pc:docMk/>
            <pc:sldMk cId="889640762" sldId="2147196450"/>
            <ac:picMk id="17" creationId="{1AFDC5C8-3C32-4534-9D68-12018AD22423}"/>
          </ac:picMkLst>
        </pc:picChg>
      </pc:sldChg>
      <pc:sldChg chg="addSp delSp modSp add mod modAnim">
        <pc:chgData name="Alina Olsen" userId="2767c37f-a6e9-488f-8571-0ca7da0f883a" providerId="ADAL" clId="{08680956-0BB9-4AF1-AD68-57CFF8FF7BAE}" dt="2022-03-22T15:59:19.096" v="3465" actId="20577"/>
        <pc:sldMkLst>
          <pc:docMk/>
          <pc:sldMk cId="166056623" sldId="2147196451"/>
        </pc:sldMkLst>
        <pc:spChg chg="mod">
          <ac:chgData name="Alina Olsen" userId="2767c37f-a6e9-488f-8571-0ca7da0f883a" providerId="ADAL" clId="{08680956-0BB9-4AF1-AD68-57CFF8FF7BAE}" dt="2022-03-22T12:38:08.263" v="2332" actId="20577"/>
          <ac:spMkLst>
            <pc:docMk/>
            <pc:sldMk cId="166056623" sldId="2147196451"/>
            <ac:spMk id="2" creationId="{4AF6750F-B9E1-4FEB-A1FB-BD0DAD38AC53}"/>
          </ac:spMkLst>
        </pc:spChg>
        <pc:spChg chg="add del mod">
          <ac:chgData name="Alina Olsen" userId="2767c37f-a6e9-488f-8571-0ca7da0f883a" providerId="ADAL" clId="{08680956-0BB9-4AF1-AD68-57CFF8FF7BAE}" dt="2022-03-22T12:57:07.186" v="2452" actId="478"/>
          <ac:spMkLst>
            <pc:docMk/>
            <pc:sldMk cId="166056623" sldId="2147196451"/>
            <ac:spMk id="15" creationId="{A00EA5DA-3DB0-4011-9159-56E10AFB8030}"/>
          </ac:spMkLst>
        </pc:spChg>
        <pc:spChg chg="mod">
          <ac:chgData name="Alina Olsen" userId="2767c37f-a6e9-488f-8571-0ca7da0f883a" providerId="ADAL" clId="{08680956-0BB9-4AF1-AD68-57CFF8FF7BAE}" dt="2022-03-22T12:56:58.355" v="2449" actId="1076"/>
          <ac:spMkLst>
            <pc:docMk/>
            <pc:sldMk cId="166056623" sldId="2147196451"/>
            <ac:spMk id="18" creationId="{69252DF7-73EE-4271-B663-0B99F521CBBE}"/>
          </ac:spMkLst>
        </pc:spChg>
        <pc:spChg chg="mod">
          <ac:chgData name="Alina Olsen" userId="2767c37f-a6e9-488f-8571-0ca7da0f883a" providerId="ADAL" clId="{08680956-0BB9-4AF1-AD68-57CFF8FF7BAE}" dt="2022-03-22T15:59:19.096" v="3465" actId="20577"/>
          <ac:spMkLst>
            <pc:docMk/>
            <pc:sldMk cId="166056623" sldId="2147196451"/>
            <ac:spMk id="19" creationId="{A91D1062-0FA9-4495-B39E-3367953DD6C2}"/>
          </ac:spMkLst>
        </pc:spChg>
        <pc:spChg chg="del mod">
          <ac:chgData name="Alina Olsen" userId="2767c37f-a6e9-488f-8571-0ca7da0f883a" providerId="ADAL" clId="{08680956-0BB9-4AF1-AD68-57CFF8FF7BAE}" dt="2022-03-22T12:57:05.884" v="2451" actId="478"/>
          <ac:spMkLst>
            <pc:docMk/>
            <pc:sldMk cId="166056623" sldId="2147196451"/>
            <ac:spMk id="20" creationId="{F92D4CC5-4481-4D38-A235-D5F22A9D7588}"/>
          </ac:spMkLst>
        </pc:spChg>
        <pc:picChg chg="del">
          <ac:chgData name="Alina Olsen" userId="2767c37f-a6e9-488f-8571-0ca7da0f883a" providerId="ADAL" clId="{08680956-0BB9-4AF1-AD68-57CFF8FF7BAE}" dt="2022-03-22T12:42:44.526" v="2344" actId="478"/>
          <ac:picMkLst>
            <pc:docMk/>
            <pc:sldMk cId="166056623" sldId="2147196451"/>
            <ac:picMk id="4" creationId="{41CF873A-AE72-4F0F-9C42-C061BA38AEBA}"/>
          </ac:picMkLst>
        </pc:picChg>
        <pc:picChg chg="add del mod">
          <ac:chgData name="Alina Olsen" userId="2767c37f-a6e9-488f-8571-0ca7da0f883a" providerId="ADAL" clId="{08680956-0BB9-4AF1-AD68-57CFF8FF7BAE}" dt="2022-03-22T12:53:12.542" v="2405" actId="478"/>
          <ac:picMkLst>
            <pc:docMk/>
            <pc:sldMk cId="166056623" sldId="2147196451"/>
            <ac:picMk id="5" creationId="{843F342E-6390-4FBA-82B1-D7F2EB425632}"/>
          </ac:picMkLst>
        </pc:picChg>
        <pc:picChg chg="del">
          <ac:chgData name="Alina Olsen" userId="2767c37f-a6e9-488f-8571-0ca7da0f883a" providerId="ADAL" clId="{08680956-0BB9-4AF1-AD68-57CFF8FF7BAE}" dt="2022-03-22T12:42:56.701" v="2348" actId="478"/>
          <ac:picMkLst>
            <pc:docMk/>
            <pc:sldMk cId="166056623" sldId="2147196451"/>
            <ac:picMk id="6" creationId="{BA8F0BF3-A3CC-4F44-B6DB-2AFE213F5EC6}"/>
          </ac:picMkLst>
        </pc:picChg>
        <pc:picChg chg="del">
          <ac:chgData name="Alina Olsen" userId="2767c37f-a6e9-488f-8571-0ca7da0f883a" providerId="ADAL" clId="{08680956-0BB9-4AF1-AD68-57CFF8FF7BAE}" dt="2022-03-22T12:42:59.222" v="2349" actId="478"/>
          <ac:picMkLst>
            <pc:docMk/>
            <pc:sldMk cId="166056623" sldId="2147196451"/>
            <ac:picMk id="8" creationId="{0A538B2C-4B9E-4FC7-8B11-C2522F0FCBBD}"/>
          </ac:picMkLst>
        </pc:picChg>
        <pc:picChg chg="add del mod">
          <ac:chgData name="Alina Olsen" userId="2767c37f-a6e9-488f-8571-0ca7da0f883a" providerId="ADAL" clId="{08680956-0BB9-4AF1-AD68-57CFF8FF7BAE}" dt="2022-03-22T12:53:18.437" v="2406" actId="478"/>
          <ac:picMkLst>
            <pc:docMk/>
            <pc:sldMk cId="166056623" sldId="2147196451"/>
            <ac:picMk id="9" creationId="{6BC52A27-1195-40E5-A3AD-CFA3DBAC169B}"/>
          </ac:picMkLst>
        </pc:picChg>
        <pc:picChg chg="add del mod">
          <ac:chgData name="Alina Olsen" userId="2767c37f-a6e9-488f-8571-0ca7da0f883a" providerId="ADAL" clId="{08680956-0BB9-4AF1-AD68-57CFF8FF7BAE}" dt="2022-03-22T12:53:19.780" v="2408" actId="478"/>
          <ac:picMkLst>
            <pc:docMk/>
            <pc:sldMk cId="166056623" sldId="2147196451"/>
            <ac:picMk id="11" creationId="{D46F14CB-FE65-4490-85FF-237F9ACD8C19}"/>
          </ac:picMkLst>
        </pc:picChg>
        <pc:picChg chg="add del mod">
          <ac:chgData name="Alina Olsen" userId="2767c37f-a6e9-488f-8571-0ca7da0f883a" providerId="ADAL" clId="{08680956-0BB9-4AF1-AD68-57CFF8FF7BAE}" dt="2022-03-22T12:53:19.224" v="2407" actId="478"/>
          <ac:picMkLst>
            <pc:docMk/>
            <pc:sldMk cId="166056623" sldId="2147196451"/>
            <ac:picMk id="13" creationId="{A7961C5F-A71F-4F76-B705-CC5C860DA449}"/>
          </ac:picMkLst>
        </pc:picChg>
        <pc:picChg chg="add del mod">
          <ac:chgData name="Alina Olsen" userId="2767c37f-a6e9-488f-8571-0ca7da0f883a" providerId="ADAL" clId="{08680956-0BB9-4AF1-AD68-57CFF8FF7BAE}" dt="2022-03-22T12:56:19.194" v="2425" actId="478"/>
          <ac:picMkLst>
            <pc:docMk/>
            <pc:sldMk cId="166056623" sldId="2147196451"/>
            <ac:picMk id="16" creationId="{938E5C35-2D65-46A4-9CE7-82002A6BAD6F}"/>
          </ac:picMkLst>
        </pc:picChg>
        <pc:picChg chg="add mod">
          <ac:chgData name="Alina Olsen" userId="2767c37f-a6e9-488f-8571-0ca7da0f883a" providerId="ADAL" clId="{08680956-0BB9-4AF1-AD68-57CFF8FF7BAE}" dt="2022-03-22T12:56:29.159" v="2430" actId="1076"/>
          <ac:picMkLst>
            <pc:docMk/>
            <pc:sldMk cId="166056623" sldId="2147196451"/>
            <ac:picMk id="21" creationId="{64E3E437-C4DD-4D91-9040-096533B5144D}"/>
          </ac:picMkLst>
        </pc:picChg>
      </pc:sldChg>
      <pc:sldChg chg="add ord">
        <pc:chgData name="Alina Olsen" userId="2767c37f-a6e9-488f-8571-0ca7da0f883a" providerId="ADAL" clId="{08680956-0BB9-4AF1-AD68-57CFF8FF7BAE}" dt="2022-03-22T13:00:41.514" v="2530"/>
        <pc:sldMkLst>
          <pc:docMk/>
          <pc:sldMk cId="1972515352" sldId="2147196452"/>
        </pc:sldMkLst>
      </pc:sldChg>
      <pc:sldChg chg="addSp delSp modSp add mod">
        <pc:chgData name="Alina Olsen" userId="2767c37f-a6e9-488f-8571-0ca7da0f883a" providerId="ADAL" clId="{08680956-0BB9-4AF1-AD68-57CFF8FF7BAE}" dt="2022-03-22T13:13:00.279" v="3031" actId="1076"/>
        <pc:sldMkLst>
          <pc:docMk/>
          <pc:sldMk cId="1444741426" sldId="2147196453"/>
        </pc:sldMkLst>
        <pc:spChg chg="mod">
          <ac:chgData name="Alina Olsen" userId="2767c37f-a6e9-488f-8571-0ca7da0f883a" providerId="ADAL" clId="{08680956-0BB9-4AF1-AD68-57CFF8FF7BAE}" dt="2022-03-22T13:12:34.810" v="3022" actId="20577"/>
          <ac:spMkLst>
            <pc:docMk/>
            <pc:sldMk cId="1444741426" sldId="2147196453"/>
            <ac:spMk id="2" creationId="{3A6DD3CE-4A66-479A-91E3-C5A0E7A7040C}"/>
          </ac:spMkLst>
        </pc:spChg>
        <pc:picChg chg="add mod">
          <ac:chgData name="Alina Olsen" userId="2767c37f-a6e9-488f-8571-0ca7da0f883a" providerId="ADAL" clId="{08680956-0BB9-4AF1-AD68-57CFF8FF7BAE}" dt="2022-03-22T13:12:58.903" v="3030" actId="1076"/>
          <ac:picMkLst>
            <pc:docMk/>
            <pc:sldMk cId="1444741426" sldId="2147196453"/>
            <ac:picMk id="4" creationId="{A0764CEA-689F-401F-B336-56581EB549D8}"/>
          </ac:picMkLst>
        </pc:picChg>
        <pc:picChg chg="del">
          <ac:chgData name="Alina Olsen" userId="2767c37f-a6e9-488f-8571-0ca7da0f883a" providerId="ADAL" clId="{08680956-0BB9-4AF1-AD68-57CFF8FF7BAE}" dt="2022-03-22T13:12:20.298" v="3008" actId="478"/>
          <ac:picMkLst>
            <pc:docMk/>
            <pc:sldMk cId="1444741426" sldId="2147196453"/>
            <ac:picMk id="5" creationId="{7185C37B-BCA8-4308-B66F-1189E2F70800}"/>
          </ac:picMkLst>
        </pc:picChg>
        <pc:picChg chg="mod">
          <ac:chgData name="Alina Olsen" userId="2767c37f-a6e9-488f-8571-0ca7da0f883a" providerId="ADAL" clId="{08680956-0BB9-4AF1-AD68-57CFF8FF7BAE}" dt="2022-03-22T13:13:00.279" v="3031" actId="1076"/>
          <ac:picMkLst>
            <pc:docMk/>
            <pc:sldMk cId="1444741426" sldId="2147196453"/>
            <ac:picMk id="7" creationId="{9BDFBD3F-43B5-41ED-B447-1CB0EC85595E}"/>
          </ac:picMkLst>
        </pc:picChg>
        <pc:picChg chg="del">
          <ac:chgData name="Alina Olsen" userId="2767c37f-a6e9-488f-8571-0ca7da0f883a" providerId="ADAL" clId="{08680956-0BB9-4AF1-AD68-57CFF8FF7BAE}" dt="2022-03-22T13:12:18.571" v="3007" actId="478"/>
          <ac:picMkLst>
            <pc:docMk/>
            <pc:sldMk cId="1444741426" sldId="2147196453"/>
            <ac:picMk id="11" creationId="{B20FB70F-E651-4566-94DE-57AB93475615}"/>
          </ac:picMkLst>
        </pc:picChg>
      </pc:sldChg>
      <pc:sldChg chg="addSp delSp modSp new mod">
        <pc:chgData name="Alina Olsen" userId="2767c37f-a6e9-488f-8571-0ca7da0f883a" providerId="ADAL" clId="{08680956-0BB9-4AF1-AD68-57CFF8FF7BAE}" dt="2022-03-22T13:34:11.377" v="3162" actId="1076"/>
        <pc:sldMkLst>
          <pc:docMk/>
          <pc:sldMk cId="2999506697" sldId="2147196454"/>
        </pc:sldMkLst>
        <pc:spChg chg="mod">
          <ac:chgData name="Alina Olsen" userId="2767c37f-a6e9-488f-8571-0ca7da0f883a" providerId="ADAL" clId="{08680956-0BB9-4AF1-AD68-57CFF8FF7BAE}" dt="2022-03-22T13:30:30.298" v="3153" actId="20577"/>
          <ac:spMkLst>
            <pc:docMk/>
            <pc:sldMk cId="2999506697" sldId="2147196454"/>
            <ac:spMk id="2" creationId="{BCC06AE1-52E2-4751-9B9A-5AD59E8E0D57}"/>
          </ac:spMkLst>
        </pc:spChg>
        <pc:spChg chg="del">
          <ac:chgData name="Alina Olsen" userId="2767c37f-a6e9-488f-8571-0ca7da0f883a" providerId="ADAL" clId="{08680956-0BB9-4AF1-AD68-57CFF8FF7BAE}" dt="2022-03-22T13:32:43.515" v="3154" actId="478"/>
          <ac:spMkLst>
            <pc:docMk/>
            <pc:sldMk cId="2999506697" sldId="2147196454"/>
            <ac:spMk id="3" creationId="{15D4244E-C657-41A8-8836-724E74129882}"/>
          </ac:spMkLst>
        </pc:spChg>
        <pc:picChg chg="add mod">
          <ac:chgData name="Alina Olsen" userId="2767c37f-a6e9-488f-8571-0ca7da0f883a" providerId="ADAL" clId="{08680956-0BB9-4AF1-AD68-57CFF8FF7BAE}" dt="2022-03-22T13:32:52.723" v="3157" actId="1076"/>
          <ac:picMkLst>
            <pc:docMk/>
            <pc:sldMk cId="2999506697" sldId="2147196454"/>
            <ac:picMk id="5" creationId="{74766441-3E36-47BF-8089-218D62C7FB6F}"/>
          </ac:picMkLst>
        </pc:picChg>
        <pc:picChg chg="add mod">
          <ac:chgData name="Alina Olsen" userId="2767c37f-a6e9-488f-8571-0ca7da0f883a" providerId="ADAL" clId="{08680956-0BB9-4AF1-AD68-57CFF8FF7BAE}" dt="2022-03-22T13:34:11.377" v="3162" actId="1076"/>
          <ac:picMkLst>
            <pc:docMk/>
            <pc:sldMk cId="2999506697" sldId="2147196454"/>
            <ac:picMk id="7" creationId="{75DB5CDB-726D-47D2-AABD-938E587E0683}"/>
          </ac:picMkLst>
        </pc:picChg>
      </pc:sldChg>
    </pc:docChg>
  </pc:docChgLst>
  <pc:docChgLst>
    <pc:chgData name="Alina Olsen" userId="2767c37f-a6e9-488f-8571-0ca7da0f883a" providerId="ADAL" clId="{DEA62278-C3D9-4AF2-B604-9363C5DC6253}"/>
    <pc:docChg chg="undo custSel addSld delSld modSld">
      <pc:chgData name="Alina Olsen" userId="2767c37f-a6e9-488f-8571-0ca7da0f883a" providerId="ADAL" clId="{DEA62278-C3D9-4AF2-B604-9363C5DC6253}" dt="2023-02-03T19:04:17.837" v="631" actId="47"/>
      <pc:docMkLst>
        <pc:docMk/>
      </pc:docMkLst>
      <pc:sldChg chg="modSp mod">
        <pc:chgData name="Alina Olsen" userId="2767c37f-a6e9-488f-8571-0ca7da0f883a" providerId="ADAL" clId="{DEA62278-C3D9-4AF2-B604-9363C5DC6253}" dt="2023-02-03T17:57:18.866" v="7" actId="20577"/>
        <pc:sldMkLst>
          <pc:docMk/>
          <pc:sldMk cId="2645030822" sldId="259"/>
        </pc:sldMkLst>
        <pc:spChg chg="mod">
          <ac:chgData name="Alina Olsen" userId="2767c37f-a6e9-488f-8571-0ca7da0f883a" providerId="ADAL" clId="{DEA62278-C3D9-4AF2-B604-9363C5DC6253}" dt="2023-02-03T17:57:18.866" v="7" actId="20577"/>
          <ac:spMkLst>
            <pc:docMk/>
            <pc:sldMk cId="2645030822" sldId="259"/>
            <ac:spMk id="2" creationId="{A041A3CA-E9FE-9249-A508-85B91988ED65}"/>
          </ac:spMkLst>
        </pc:spChg>
      </pc:sldChg>
      <pc:sldChg chg="addSp delSp modSp mod">
        <pc:chgData name="Alina Olsen" userId="2767c37f-a6e9-488f-8571-0ca7da0f883a" providerId="ADAL" clId="{DEA62278-C3D9-4AF2-B604-9363C5DC6253}" dt="2023-02-03T18:00:27.826" v="31" actId="20577"/>
        <pc:sldMkLst>
          <pc:docMk/>
          <pc:sldMk cId="1183698157" sldId="2147196401"/>
        </pc:sldMkLst>
        <pc:spChg chg="mod">
          <ac:chgData name="Alina Olsen" userId="2767c37f-a6e9-488f-8571-0ca7da0f883a" providerId="ADAL" clId="{DEA62278-C3D9-4AF2-B604-9363C5DC6253}" dt="2023-02-03T18:00:27.826" v="31" actId="20577"/>
          <ac:spMkLst>
            <pc:docMk/>
            <pc:sldMk cId="1183698157" sldId="2147196401"/>
            <ac:spMk id="2" creationId="{13AA2EB8-FEDE-42A7-ACE5-476A804CFB97}"/>
          </ac:spMkLst>
        </pc:spChg>
        <pc:spChg chg="mod">
          <ac:chgData name="Alina Olsen" userId="2767c37f-a6e9-488f-8571-0ca7da0f883a" providerId="ADAL" clId="{DEA62278-C3D9-4AF2-B604-9363C5DC6253}" dt="2023-02-03T18:00:18.946" v="25" actId="20577"/>
          <ac:spMkLst>
            <pc:docMk/>
            <pc:sldMk cId="1183698157" sldId="2147196401"/>
            <ac:spMk id="3" creationId="{6CA0C1D6-4C60-4EF2-91C8-B473DE9D4902}"/>
          </ac:spMkLst>
        </pc:spChg>
        <pc:picChg chg="del">
          <ac:chgData name="Alina Olsen" userId="2767c37f-a6e9-488f-8571-0ca7da0f883a" providerId="ADAL" clId="{DEA62278-C3D9-4AF2-B604-9363C5DC6253}" dt="2023-02-03T17:58:25.890" v="8" actId="478"/>
          <ac:picMkLst>
            <pc:docMk/>
            <pc:sldMk cId="1183698157" sldId="2147196401"/>
            <ac:picMk id="5" creationId="{D66225DC-1488-4126-8E4F-AABEDF43BB11}"/>
          </ac:picMkLst>
        </pc:picChg>
        <pc:picChg chg="add mod">
          <ac:chgData name="Alina Olsen" userId="2767c37f-a6e9-488f-8571-0ca7da0f883a" providerId="ADAL" clId="{DEA62278-C3D9-4AF2-B604-9363C5DC6253}" dt="2023-02-03T17:58:39.521" v="14" actId="14100"/>
          <ac:picMkLst>
            <pc:docMk/>
            <pc:sldMk cId="1183698157" sldId="2147196401"/>
            <ac:picMk id="7" creationId="{034F23D9-7C69-8E3D-2B88-A38CD63DA1EC}"/>
          </ac:picMkLst>
        </pc:picChg>
        <pc:picChg chg="del">
          <ac:chgData name="Alina Olsen" userId="2767c37f-a6e9-488f-8571-0ca7da0f883a" providerId="ADAL" clId="{DEA62278-C3D9-4AF2-B604-9363C5DC6253}" dt="2023-02-03T17:58:55.353" v="15" actId="478"/>
          <ac:picMkLst>
            <pc:docMk/>
            <pc:sldMk cId="1183698157" sldId="2147196401"/>
            <ac:picMk id="9" creationId="{D2246A89-4F1C-4808-847C-E77D9CC62886}"/>
          </ac:picMkLst>
        </pc:picChg>
        <pc:picChg chg="add mod">
          <ac:chgData name="Alina Olsen" userId="2767c37f-a6e9-488f-8571-0ca7da0f883a" providerId="ADAL" clId="{DEA62278-C3D9-4AF2-B604-9363C5DC6253}" dt="2023-02-03T17:59:03.661" v="19" actId="1076"/>
          <ac:picMkLst>
            <pc:docMk/>
            <pc:sldMk cId="1183698157" sldId="2147196401"/>
            <ac:picMk id="10" creationId="{A862835B-E144-8EE9-160D-C2CD55879420}"/>
          </ac:picMkLst>
        </pc:picChg>
      </pc:sldChg>
      <pc:sldChg chg="addSp delSp modSp mod">
        <pc:chgData name="Alina Olsen" userId="2767c37f-a6e9-488f-8571-0ca7da0f883a" providerId="ADAL" clId="{DEA62278-C3D9-4AF2-B604-9363C5DC6253}" dt="2023-02-03T18:01:42.113" v="34" actId="1076"/>
        <pc:sldMkLst>
          <pc:docMk/>
          <pc:sldMk cId="304974052" sldId="2147196402"/>
        </pc:sldMkLst>
        <pc:picChg chg="del">
          <ac:chgData name="Alina Olsen" userId="2767c37f-a6e9-488f-8571-0ca7da0f883a" providerId="ADAL" clId="{DEA62278-C3D9-4AF2-B604-9363C5DC6253}" dt="2023-02-03T18:01:37.897" v="32" actId="478"/>
          <ac:picMkLst>
            <pc:docMk/>
            <pc:sldMk cId="304974052" sldId="2147196402"/>
            <ac:picMk id="4" creationId="{778F0D64-7DEF-405B-BD84-045FB66B89A9}"/>
          </ac:picMkLst>
        </pc:picChg>
        <pc:picChg chg="add mod">
          <ac:chgData name="Alina Olsen" userId="2767c37f-a6e9-488f-8571-0ca7da0f883a" providerId="ADAL" clId="{DEA62278-C3D9-4AF2-B604-9363C5DC6253}" dt="2023-02-03T18:01:42.113" v="34" actId="1076"/>
          <ac:picMkLst>
            <pc:docMk/>
            <pc:sldMk cId="304974052" sldId="2147196402"/>
            <ac:picMk id="5" creationId="{2FC0E415-6873-DE61-9E1E-A66BEBAB52C6}"/>
          </ac:picMkLst>
        </pc:picChg>
      </pc:sldChg>
      <pc:sldChg chg="addSp delSp modSp mod">
        <pc:chgData name="Alina Olsen" userId="2767c37f-a6e9-488f-8571-0ca7da0f883a" providerId="ADAL" clId="{DEA62278-C3D9-4AF2-B604-9363C5DC6253}" dt="2023-02-03T18:05:47.730" v="147" actId="20577"/>
        <pc:sldMkLst>
          <pc:docMk/>
          <pc:sldMk cId="1343494368" sldId="2147196404"/>
        </pc:sldMkLst>
        <pc:spChg chg="mod">
          <ac:chgData name="Alina Olsen" userId="2767c37f-a6e9-488f-8571-0ca7da0f883a" providerId="ADAL" clId="{DEA62278-C3D9-4AF2-B604-9363C5DC6253}" dt="2023-02-03T18:04:40.946" v="77" actId="20577"/>
          <ac:spMkLst>
            <pc:docMk/>
            <pc:sldMk cId="1343494368" sldId="2147196404"/>
            <ac:spMk id="2" creationId="{AD604C63-AFA9-4B5E-B58D-B9142618E90A}"/>
          </ac:spMkLst>
        </pc:spChg>
        <pc:spChg chg="mod">
          <ac:chgData name="Alina Olsen" userId="2767c37f-a6e9-488f-8571-0ca7da0f883a" providerId="ADAL" clId="{DEA62278-C3D9-4AF2-B604-9363C5DC6253}" dt="2023-02-03T18:05:47.730" v="147" actId="20577"/>
          <ac:spMkLst>
            <pc:docMk/>
            <pc:sldMk cId="1343494368" sldId="2147196404"/>
            <ac:spMk id="27" creationId="{E1EE280A-5DD1-AF9A-3F82-0B2FA1D5B9CC}"/>
          </ac:spMkLst>
        </pc:spChg>
        <pc:picChg chg="add del mod">
          <ac:chgData name="Alina Olsen" userId="2767c37f-a6e9-488f-8571-0ca7da0f883a" providerId="ADAL" clId="{DEA62278-C3D9-4AF2-B604-9363C5DC6253}" dt="2023-02-03T18:04:06.145" v="43" actId="478"/>
          <ac:picMkLst>
            <pc:docMk/>
            <pc:sldMk cId="1343494368" sldId="2147196404"/>
            <ac:picMk id="4" creationId="{D93460EC-6D79-5945-0B94-AFD87FD463FD}"/>
          </ac:picMkLst>
        </pc:picChg>
        <pc:picChg chg="add del mod">
          <ac:chgData name="Alina Olsen" userId="2767c37f-a6e9-488f-8571-0ca7da0f883a" providerId="ADAL" clId="{DEA62278-C3D9-4AF2-B604-9363C5DC6253}" dt="2023-02-03T18:04:07.025" v="44" actId="478"/>
          <ac:picMkLst>
            <pc:docMk/>
            <pc:sldMk cId="1343494368" sldId="2147196404"/>
            <ac:picMk id="6" creationId="{5E7EA710-4679-1692-12D3-69CAABAD2F90}"/>
          </ac:picMkLst>
        </pc:picChg>
        <pc:picChg chg="del">
          <ac:chgData name="Alina Olsen" userId="2767c37f-a6e9-488f-8571-0ca7da0f883a" providerId="ADAL" clId="{DEA62278-C3D9-4AF2-B604-9363C5DC6253}" dt="2023-02-03T18:03:07.265" v="35" actId="478"/>
          <ac:picMkLst>
            <pc:docMk/>
            <pc:sldMk cId="1343494368" sldId="2147196404"/>
            <ac:picMk id="9" creationId="{E169D4F9-134A-4113-9B6B-35CD69E746B7}"/>
          </ac:picMkLst>
        </pc:picChg>
        <pc:picChg chg="add mod">
          <ac:chgData name="Alina Olsen" userId="2767c37f-a6e9-488f-8571-0ca7da0f883a" providerId="ADAL" clId="{DEA62278-C3D9-4AF2-B604-9363C5DC6253}" dt="2023-02-03T18:04:11.976" v="46" actId="1076"/>
          <ac:picMkLst>
            <pc:docMk/>
            <pc:sldMk cId="1343494368" sldId="2147196404"/>
            <ac:picMk id="10" creationId="{B0BACFBD-817D-4D13-9300-3C19517B93C4}"/>
          </ac:picMkLst>
        </pc:picChg>
      </pc:sldChg>
      <pc:sldChg chg="addSp delSp modSp mod">
        <pc:chgData name="Alina Olsen" userId="2767c37f-a6e9-488f-8571-0ca7da0f883a" providerId="ADAL" clId="{DEA62278-C3D9-4AF2-B604-9363C5DC6253}" dt="2023-02-03T18:37:33.774" v="418" actId="14100"/>
        <pc:sldMkLst>
          <pc:docMk/>
          <pc:sldMk cId="1647049701" sldId="2147196407"/>
        </pc:sldMkLst>
        <pc:picChg chg="del">
          <ac:chgData name="Alina Olsen" userId="2767c37f-a6e9-488f-8571-0ca7da0f883a" providerId="ADAL" clId="{DEA62278-C3D9-4AF2-B604-9363C5DC6253}" dt="2023-02-03T18:36:44.968" v="405" actId="478"/>
          <ac:picMkLst>
            <pc:docMk/>
            <pc:sldMk cId="1647049701" sldId="2147196407"/>
            <ac:picMk id="6" creationId="{FACBADF4-6664-4273-89B4-D18D85D87046}"/>
          </ac:picMkLst>
        </pc:picChg>
        <pc:picChg chg="del">
          <ac:chgData name="Alina Olsen" userId="2767c37f-a6e9-488f-8571-0ca7da0f883a" providerId="ADAL" clId="{DEA62278-C3D9-4AF2-B604-9363C5DC6253}" dt="2023-02-03T18:37:14.054" v="412" actId="478"/>
          <ac:picMkLst>
            <pc:docMk/>
            <pc:sldMk cId="1647049701" sldId="2147196407"/>
            <ac:picMk id="9" creationId="{56421B15-9D4F-42D8-870A-81ACC124D8E0}"/>
          </ac:picMkLst>
        </pc:picChg>
        <pc:picChg chg="add mod">
          <ac:chgData name="Alina Olsen" userId="2767c37f-a6e9-488f-8571-0ca7da0f883a" providerId="ADAL" clId="{DEA62278-C3D9-4AF2-B604-9363C5DC6253}" dt="2023-02-03T18:37:03.724" v="411" actId="14100"/>
          <ac:picMkLst>
            <pc:docMk/>
            <pc:sldMk cId="1647049701" sldId="2147196407"/>
            <ac:picMk id="3074" creationId="{A2D86A4C-AC79-123D-0088-0C707734FCC3}"/>
          </ac:picMkLst>
        </pc:picChg>
        <pc:picChg chg="add mod">
          <ac:chgData name="Alina Olsen" userId="2767c37f-a6e9-488f-8571-0ca7da0f883a" providerId="ADAL" clId="{DEA62278-C3D9-4AF2-B604-9363C5DC6253}" dt="2023-02-03T18:37:33.774" v="418" actId="14100"/>
          <ac:picMkLst>
            <pc:docMk/>
            <pc:sldMk cId="1647049701" sldId="2147196407"/>
            <ac:picMk id="3076" creationId="{823A8E2F-A6EB-C98A-7137-F51FAD461C82}"/>
          </ac:picMkLst>
        </pc:picChg>
      </pc:sldChg>
      <pc:sldChg chg="modSp mod">
        <pc:chgData name="Alina Olsen" userId="2767c37f-a6e9-488f-8571-0ca7da0f883a" providerId="ADAL" clId="{DEA62278-C3D9-4AF2-B604-9363C5DC6253}" dt="2023-02-03T18:52:34.973" v="552" actId="20577"/>
        <pc:sldMkLst>
          <pc:docMk/>
          <pc:sldMk cId="1888799198" sldId="2147196409"/>
        </pc:sldMkLst>
        <pc:spChg chg="mod">
          <ac:chgData name="Alina Olsen" userId="2767c37f-a6e9-488f-8571-0ca7da0f883a" providerId="ADAL" clId="{DEA62278-C3D9-4AF2-B604-9363C5DC6253}" dt="2023-02-03T18:50:44.814" v="527" actId="20577"/>
          <ac:spMkLst>
            <pc:docMk/>
            <pc:sldMk cId="1888799198" sldId="2147196409"/>
            <ac:spMk id="19" creationId="{AC1D18BC-86FC-9A6C-97A6-5CC888128250}"/>
          </ac:spMkLst>
        </pc:spChg>
        <pc:spChg chg="mod">
          <ac:chgData name="Alina Olsen" userId="2767c37f-a6e9-488f-8571-0ca7da0f883a" providerId="ADAL" clId="{DEA62278-C3D9-4AF2-B604-9363C5DC6253}" dt="2023-02-03T18:52:15.294" v="547" actId="20577"/>
          <ac:spMkLst>
            <pc:docMk/>
            <pc:sldMk cId="1888799198" sldId="2147196409"/>
            <ac:spMk id="22" creationId="{73F1DBF6-0AB3-5DBE-EE6A-644D841137A4}"/>
          </ac:spMkLst>
        </pc:spChg>
        <pc:spChg chg="mod">
          <ac:chgData name="Alina Olsen" userId="2767c37f-a6e9-488f-8571-0ca7da0f883a" providerId="ADAL" clId="{DEA62278-C3D9-4AF2-B604-9363C5DC6253}" dt="2023-02-03T18:51:05.805" v="531" actId="20577"/>
          <ac:spMkLst>
            <pc:docMk/>
            <pc:sldMk cId="1888799198" sldId="2147196409"/>
            <ac:spMk id="23" creationId="{0ACD595E-CBFD-A5A6-108A-5BE696F95696}"/>
          </ac:spMkLst>
        </pc:spChg>
        <pc:spChg chg="mod">
          <ac:chgData name="Alina Olsen" userId="2767c37f-a6e9-488f-8571-0ca7da0f883a" providerId="ADAL" clId="{DEA62278-C3D9-4AF2-B604-9363C5DC6253}" dt="2023-02-03T18:51:23.341" v="536" actId="20577"/>
          <ac:spMkLst>
            <pc:docMk/>
            <pc:sldMk cId="1888799198" sldId="2147196409"/>
            <ac:spMk id="25" creationId="{0E2C0E86-DF57-4E11-009F-C8322D3E5509}"/>
          </ac:spMkLst>
        </pc:spChg>
        <pc:spChg chg="mod">
          <ac:chgData name="Alina Olsen" userId="2767c37f-a6e9-488f-8571-0ca7da0f883a" providerId="ADAL" clId="{DEA62278-C3D9-4AF2-B604-9363C5DC6253}" dt="2023-02-03T18:51:43.893" v="542" actId="20577"/>
          <ac:spMkLst>
            <pc:docMk/>
            <pc:sldMk cId="1888799198" sldId="2147196409"/>
            <ac:spMk id="27" creationId="{2B6C9371-F39A-72C7-CB37-9A1E5649857A}"/>
          </ac:spMkLst>
        </pc:spChg>
        <pc:spChg chg="mod">
          <ac:chgData name="Alina Olsen" userId="2767c37f-a6e9-488f-8571-0ca7da0f883a" providerId="ADAL" clId="{DEA62278-C3D9-4AF2-B604-9363C5DC6253}" dt="2023-02-03T18:52:34.973" v="552" actId="20577"/>
          <ac:spMkLst>
            <pc:docMk/>
            <pc:sldMk cId="1888799198" sldId="2147196409"/>
            <ac:spMk id="34" creationId="{A336BB40-468A-BED6-D803-5519AEF293B5}"/>
          </ac:spMkLst>
        </pc:spChg>
      </pc:sldChg>
      <pc:sldChg chg="addSp delSp modSp mod">
        <pc:chgData name="Alina Olsen" userId="2767c37f-a6e9-488f-8571-0ca7da0f883a" providerId="ADAL" clId="{DEA62278-C3D9-4AF2-B604-9363C5DC6253}" dt="2023-02-03T18:07:55.816" v="202" actId="20577"/>
        <pc:sldMkLst>
          <pc:docMk/>
          <pc:sldMk cId="300041269" sldId="2147196465"/>
        </pc:sldMkLst>
        <pc:spChg chg="mod">
          <ac:chgData name="Alina Olsen" userId="2767c37f-a6e9-488f-8571-0ca7da0f883a" providerId="ADAL" clId="{DEA62278-C3D9-4AF2-B604-9363C5DC6253}" dt="2023-02-03T18:07:28.138" v="163" actId="20577"/>
          <ac:spMkLst>
            <pc:docMk/>
            <pc:sldMk cId="300041269" sldId="2147196465"/>
            <ac:spMk id="2" creationId="{AD604C63-AFA9-4B5E-B58D-B9142618E90A}"/>
          </ac:spMkLst>
        </pc:spChg>
        <pc:spChg chg="mod">
          <ac:chgData name="Alina Olsen" userId="2767c37f-a6e9-488f-8571-0ca7da0f883a" providerId="ADAL" clId="{DEA62278-C3D9-4AF2-B604-9363C5DC6253}" dt="2023-02-03T18:07:55.816" v="202" actId="20577"/>
          <ac:spMkLst>
            <pc:docMk/>
            <pc:sldMk cId="300041269" sldId="2147196465"/>
            <ac:spMk id="10" creationId="{FFAAADC3-828E-47B3-8194-8BCF03AE80E4}"/>
          </ac:spMkLst>
        </pc:spChg>
        <pc:picChg chg="add mod">
          <ac:chgData name="Alina Olsen" userId="2767c37f-a6e9-488f-8571-0ca7da0f883a" providerId="ADAL" clId="{DEA62278-C3D9-4AF2-B604-9363C5DC6253}" dt="2023-02-03T18:06:46.697" v="151" actId="1076"/>
          <ac:picMkLst>
            <pc:docMk/>
            <pc:sldMk cId="300041269" sldId="2147196465"/>
            <ac:picMk id="4" creationId="{24E0BAE8-2191-EAE8-8787-A66FF8F2A31E}"/>
          </ac:picMkLst>
        </pc:picChg>
        <pc:picChg chg="add mod">
          <ac:chgData name="Alina Olsen" userId="2767c37f-a6e9-488f-8571-0ca7da0f883a" providerId="ADAL" clId="{DEA62278-C3D9-4AF2-B604-9363C5DC6253}" dt="2023-02-03T18:07:23.226" v="156" actId="14100"/>
          <ac:picMkLst>
            <pc:docMk/>
            <pc:sldMk cId="300041269" sldId="2147196465"/>
            <ac:picMk id="6" creationId="{B2B02790-2804-1128-CA0C-2F102BFCD8E8}"/>
          </ac:picMkLst>
        </pc:picChg>
        <pc:picChg chg="del">
          <ac:chgData name="Alina Olsen" userId="2767c37f-a6e9-488f-8571-0ca7da0f883a" providerId="ADAL" clId="{DEA62278-C3D9-4AF2-B604-9363C5DC6253}" dt="2023-02-03T18:06:38.144" v="148" actId="478"/>
          <ac:picMkLst>
            <pc:docMk/>
            <pc:sldMk cId="300041269" sldId="2147196465"/>
            <ac:picMk id="7" creationId="{D57DD9B9-8764-4FB8-82E2-CD9577612DA7}"/>
          </ac:picMkLst>
        </pc:picChg>
        <pc:picChg chg="del">
          <ac:chgData name="Alina Olsen" userId="2767c37f-a6e9-488f-8571-0ca7da0f883a" providerId="ADAL" clId="{DEA62278-C3D9-4AF2-B604-9363C5DC6253}" dt="2023-02-03T18:06:48.944" v="152" actId="478"/>
          <ac:picMkLst>
            <pc:docMk/>
            <pc:sldMk cId="300041269" sldId="2147196465"/>
            <ac:picMk id="12" creationId="{31BD49F1-D137-4BFC-9F37-09CFC40C0F25}"/>
          </ac:picMkLst>
        </pc:picChg>
      </pc:sldChg>
      <pc:sldChg chg="addSp delSp modSp mod">
        <pc:chgData name="Alina Olsen" userId="2767c37f-a6e9-488f-8571-0ca7da0f883a" providerId="ADAL" clId="{DEA62278-C3D9-4AF2-B604-9363C5DC6253}" dt="2023-02-03T18:12:16.060" v="231" actId="1076"/>
        <pc:sldMkLst>
          <pc:docMk/>
          <pc:sldMk cId="131862590" sldId="2147196466"/>
        </pc:sldMkLst>
        <pc:picChg chg="add mod">
          <ac:chgData name="Alina Olsen" userId="2767c37f-a6e9-488f-8571-0ca7da0f883a" providerId="ADAL" clId="{DEA62278-C3D9-4AF2-B604-9363C5DC6253}" dt="2023-02-03T18:12:08.902" v="229" actId="1076"/>
          <ac:picMkLst>
            <pc:docMk/>
            <pc:sldMk cId="131862590" sldId="2147196466"/>
            <ac:picMk id="4" creationId="{C03513F6-0180-A009-A8BC-CCB74B9049AF}"/>
          </ac:picMkLst>
        </pc:picChg>
        <pc:picChg chg="del">
          <ac:chgData name="Alina Olsen" userId="2767c37f-a6e9-488f-8571-0ca7da0f883a" providerId="ADAL" clId="{DEA62278-C3D9-4AF2-B604-9363C5DC6253}" dt="2023-02-03T18:10:37.903" v="203" actId="478"/>
          <ac:picMkLst>
            <pc:docMk/>
            <pc:sldMk cId="131862590" sldId="2147196466"/>
            <ac:picMk id="5" creationId="{086CB8D0-4272-4457-B888-CD564502418B}"/>
          </ac:picMkLst>
        </pc:picChg>
        <pc:picChg chg="del">
          <ac:chgData name="Alina Olsen" userId="2767c37f-a6e9-488f-8571-0ca7da0f883a" providerId="ADAL" clId="{DEA62278-C3D9-4AF2-B604-9363C5DC6253}" dt="2023-02-03T18:11:09.312" v="208" actId="478"/>
          <ac:picMkLst>
            <pc:docMk/>
            <pc:sldMk cId="131862590" sldId="2147196466"/>
            <ac:picMk id="7" creationId="{BCBE570B-DED9-4E17-BA1A-2D1C3DF7CC0A}"/>
          </ac:picMkLst>
        </pc:picChg>
        <pc:picChg chg="add mod">
          <ac:chgData name="Alina Olsen" userId="2767c37f-a6e9-488f-8571-0ca7da0f883a" providerId="ADAL" clId="{DEA62278-C3D9-4AF2-B604-9363C5DC6253}" dt="2023-02-03T18:12:16.060" v="231" actId="1076"/>
          <ac:picMkLst>
            <pc:docMk/>
            <pc:sldMk cId="131862590" sldId="2147196466"/>
            <ac:picMk id="9" creationId="{B865DB86-B688-90CB-F894-3E7D1862E21C}"/>
          </ac:picMkLst>
        </pc:picChg>
        <pc:picChg chg="mod">
          <ac:chgData name="Alina Olsen" userId="2767c37f-a6e9-488f-8571-0ca7da0f883a" providerId="ADAL" clId="{DEA62278-C3D9-4AF2-B604-9363C5DC6253}" dt="2023-02-03T18:11:37.266" v="216" actId="1076"/>
          <ac:picMkLst>
            <pc:docMk/>
            <pc:sldMk cId="131862590" sldId="2147196466"/>
            <ac:picMk id="12" creationId="{8BDDAB59-D7CB-D3C7-D569-61ECC4274882}"/>
          </ac:picMkLst>
        </pc:picChg>
        <pc:picChg chg="mod">
          <ac:chgData name="Alina Olsen" userId="2767c37f-a6e9-488f-8571-0ca7da0f883a" providerId="ADAL" clId="{DEA62278-C3D9-4AF2-B604-9363C5DC6253}" dt="2023-02-03T18:12:10.961" v="230" actId="1076"/>
          <ac:picMkLst>
            <pc:docMk/>
            <pc:sldMk cId="131862590" sldId="2147196466"/>
            <ac:picMk id="21" creationId="{570FD06F-8161-F762-FC68-4ED6CA506D7F}"/>
          </ac:picMkLst>
        </pc:picChg>
      </pc:sldChg>
      <pc:sldChg chg="addSp delSp modSp mod">
        <pc:chgData name="Alina Olsen" userId="2767c37f-a6e9-488f-8571-0ca7da0f883a" providerId="ADAL" clId="{DEA62278-C3D9-4AF2-B604-9363C5DC6253}" dt="2023-02-03T18:24:25.232" v="277" actId="1076"/>
        <pc:sldMkLst>
          <pc:docMk/>
          <pc:sldMk cId="24417239" sldId="2147196470"/>
        </pc:sldMkLst>
        <pc:spChg chg="mod">
          <ac:chgData name="Alina Olsen" userId="2767c37f-a6e9-488f-8571-0ca7da0f883a" providerId="ADAL" clId="{DEA62278-C3D9-4AF2-B604-9363C5DC6253}" dt="2023-02-03T18:23:55.775" v="273" actId="20577"/>
          <ac:spMkLst>
            <pc:docMk/>
            <pc:sldMk cId="24417239" sldId="2147196470"/>
            <ac:spMk id="2" creationId="{13AA2EB8-FEDE-42A7-ACE5-476A804CFB97}"/>
          </ac:spMkLst>
        </pc:spChg>
        <pc:picChg chg="del">
          <ac:chgData name="Alina Olsen" userId="2767c37f-a6e9-488f-8571-0ca7da0f883a" providerId="ADAL" clId="{DEA62278-C3D9-4AF2-B604-9363C5DC6253}" dt="2023-02-03T18:23:14.325" v="259" actId="478"/>
          <ac:picMkLst>
            <pc:docMk/>
            <pc:sldMk cId="24417239" sldId="2147196470"/>
            <ac:picMk id="11" creationId="{42601A21-09AE-4AD4-8F26-91B1068AFB26}"/>
          </ac:picMkLst>
        </pc:picChg>
        <pc:picChg chg="del">
          <ac:chgData name="Alina Olsen" userId="2767c37f-a6e9-488f-8571-0ca7da0f883a" providerId="ADAL" clId="{DEA62278-C3D9-4AF2-B604-9363C5DC6253}" dt="2023-02-03T18:23:48.223" v="267" actId="478"/>
          <ac:picMkLst>
            <pc:docMk/>
            <pc:sldMk cId="24417239" sldId="2147196470"/>
            <ac:picMk id="15" creationId="{2CF9AB03-DC52-4BFA-A3B4-D9AA2C10E5CC}"/>
          </ac:picMkLst>
        </pc:picChg>
        <pc:picChg chg="del">
          <ac:chgData name="Alina Olsen" userId="2767c37f-a6e9-488f-8571-0ca7da0f883a" providerId="ADAL" clId="{DEA62278-C3D9-4AF2-B604-9363C5DC6253}" dt="2023-02-03T18:24:19.447" v="274" actId="478"/>
          <ac:picMkLst>
            <pc:docMk/>
            <pc:sldMk cId="24417239" sldId="2147196470"/>
            <ac:picMk id="17" creationId="{170EAB14-FDFC-4844-857F-B98764C8F273}"/>
          </ac:picMkLst>
        </pc:picChg>
        <pc:picChg chg="add mod">
          <ac:chgData name="Alina Olsen" userId="2767c37f-a6e9-488f-8571-0ca7da0f883a" providerId="ADAL" clId="{DEA62278-C3D9-4AF2-B604-9363C5DC6253}" dt="2023-02-03T18:23:44.012" v="266" actId="14100"/>
          <ac:picMkLst>
            <pc:docMk/>
            <pc:sldMk cId="24417239" sldId="2147196470"/>
            <ac:picMk id="1026" creationId="{47DC10DE-8A47-AAE8-BB07-FBDE20A42731}"/>
          </ac:picMkLst>
        </pc:picChg>
        <pc:picChg chg="add mod">
          <ac:chgData name="Alina Olsen" userId="2767c37f-a6e9-488f-8571-0ca7da0f883a" providerId="ADAL" clId="{DEA62278-C3D9-4AF2-B604-9363C5DC6253}" dt="2023-02-03T18:24:25.232" v="277" actId="1076"/>
          <ac:picMkLst>
            <pc:docMk/>
            <pc:sldMk cId="24417239" sldId="2147196470"/>
            <ac:picMk id="1028" creationId="{F6164212-0412-016B-AE2D-12F2F9318B61}"/>
          </ac:picMkLst>
        </pc:picChg>
      </pc:sldChg>
      <pc:sldChg chg="addSp delSp modSp mod">
        <pc:chgData name="Alina Olsen" userId="2767c37f-a6e9-488f-8571-0ca7da0f883a" providerId="ADAL" clId="{DEA62278-C3D9-4AF2-B604-9363C5DC6253}" dt="2023-02-03T18:38:29.300" v="431" actId="14100"/>
        <pc:sldMkLst>
          <pc:docMk/>
          <pc:sldMk cId="747971043" sldId="2147196471"/>
        </pc:sldMkLst>
        <pc:picChg chg="del">
          <ac:chgData name="Alina Olsen" userId="2767c37f-a6e9-488f-8571-0ca7da0f883a" providerId="ADAL" clId="{DEA62278-C3D9-4AF2-B604-9363C5DC6253}" dt="2023-02-03T18:37:50.726" v="419" actId="478"/>
          <ac:picMkLst>
            <pc:docMk/>
            <pc:sldMk cId="747971043" sldId="2147196471"/>
            <ac:picMk id="6" creationId="{CE30E758-B248-41AD-8B79-51ADC3EB47D9}"/>
          </ac:picMkLst>
        </pc:picChg>
        <pc:picChg chg="add del">
          <ac:chgData name="Alina Olsen" userId="2767c37f-a6e9-488f-8571-0ca7da0f883a" providerId="ADAL" clId="{DEA62278-C3D9-4AF2-B604-9363C5DC6253}" dt="2023-02-03T18:38:21.382" v="427" actId="478"/>
          <ac:picMkLst>
            <pc:docMk/>
            <pc:sldMk cId="747971043" sldId="2147196471"/>
            <ac:picMk id="9" creationId="{610A09D9-384E-4D2B-9C50-BBA656932DBF}"/>
          </ac:picMkLst>
        </pc:picChg>
        <pc:picChg chg="add mod">
          <ac:chgData name="Alina Olsen" userId="2767c37f-a6e9-488f-8571-0ca7da0f883a" providerId="ADAL" clId="{DEA62278-C3D9-4AF2-B604-9363C5DC6253}" dt="2023-02-03T18:38:03.575" v="424" actId="14100"/>
          <ac:picMkLst>
            <pc:docMk/>
            <pc:sldMk cId="747971043" sldId="2147196471"/>
            <ac:picMk id="4098" creationId="{3AEC63DE-19E0-8E03-6E02-30870495CCCB}"/>
          </ac:picMkLst>
        </pc:picChg>
        <pc:picChg chg="add mod">
          <ac:chgData name="Alina Olsen" userId="2767c37f-a6e9-488f-8571-0ca7da0f883a" providerId="ADAL" clId="{DEA62278-C3D9-4AF2-B604-9363C5DC6253}" dt="2023-02-03T18:38:29.300" v="431" actId="14100"/>
          <ac:picMkLst>
            <pc:docMk/>
            <pc:sldMk cId="747971043" sldId="2147196471"/>
            <ac:picMk id="4100" creationId="{9FD4E434-F465-FF1A-1FDD-67780A6361D9}"/>
          </ac:picMkLst>
        </pc:picChg>
      </pc:sldChg>
      <pc:sldChg chg="addSp delSp modSp mod">
        <pc:chgData name="Alina Olsen" userId="2767c37f-a6e9-488f-8571-0ca7da0f883a" providerId="ADAL" clId="{DEA62278-C3D9-4AF2-B604-9363C5DC6253}" dt="2023-02-03T18:39:21.670" v="441" actId="14100"/>
        <pc:sldMkLst>
          <pc:docMk/>
          <pc:sldMk cId="3585945515" sldId="2147196472"/>
        </pc:sldMkLst>
        <pc:picChg chg="del">
          <ac:chgData name="Alina Olsen" userId="2767c37f-a6e9-488f-8571-0ca7da0f883a" providerId="ADAL" clId="{DEA62278-C3D9-4AF2-B604-9363C5DC6253}" dt="2023-02-03T18:38:41.390" v="432" actId="478"/>
          <ac:picMkLst>
            <pc:docMk/>
            <pc:sldMk cId="3585945515" sldId="2147196472"/>
            <ac:picMk id="7" creationId="{67BEF01D-5AAE-4091-B39F-7C6DC46AE30B}"/>
          </ac:picMkLst>
        </pc:picChg>
        <pc:picChg chg="del">
          <ac:chgData name="Alina Olsen" userId="2767c37f-a6e9-488f-8571-0ca7da0f883a" providerId="ADAL" clId="{DEA62278-C3D9-4AF2-B604-9363C5DC6253}" dt="2023-02-03T18:38:53.766" v="437" actId="478"/>
          <ac:picMkLst>
            <pc:docMk/>
            <pc:sldMk cId="3585945515" sldId="2147196472"/>
            <ac:picMk id="11" creationId="{856446B4-D087-4079-ADDD-E7285C7C68BD}"/>
          </ac:picMkLst>
        </pc:picChg>
        <pc:picChg chg="add mod">
          <ac:chgData name="Alina Olsen" userId="2767c37f-a6e9-488f-8571-0ca7da0f883a" providerId="ADAL" clId="{DEA62278-C3D9-4AF2-B604-9363C5DC6253}" dt="2023-02-03T18:38:51.749" v="436" actId="14100"/>
          <ac:picMkLst>
            <pc:docMk/>
            <pc:sldMk cId="3585945515" sldId="2147196472"/>
            <ac:picMk id="5122" creationId="{7E1A767A-E08A-1D5C-4902-0A1592A90639}"/>
          </ac:picMkLst>
        </pc:picChg>
        <pc:picChg chg="add mod">
          <ac:chgData name="Alina Olsen" userId="2767c37f-a6e9-488f-8571-0ca7da0f883a" providerId="ADAL" clId="{DEA62278-C3D9-4AF2-B604-9363C5DC6253}" dt="2023-02-03T18:39:21.670" v="441" actId="14100"/>
          <ac:picMkLst>
            <pc:docMk/>
            <pc:sldMk cId="3585945515" sldId="2147196472"/>
            <ac:picMk id="5124" creationId="{20234EBC-4C32-8660-B718-044C1DAC48D7}"/>
          </ac:picMkLst>
        </pc:picChg>
      </pc:sldChg>
      <pc:sldChg chg="addSp delSp modSp mod">
        <pc:chgData name="Alina Olsen" userId="2767c37f-a6e9-488f-8571-0ca7da0f883a" providerId="ADAL" clId="{DEA62278-C3D9-4AF2-B604-9363C5DC6253}" dt="2023-02-03T18:45:54.086" v="490" actId="20577"/>
        <pc:sldMkLst>
          <pc:docMk/>
          <pc:sldMk cId="1573543321" sldId="2147196473"/>
        </pc:sldMkLst>
        <pc:spChg chg="mod">
          <ac:chgData name="Alina Olsen" userId="2767c37f-a6e9-488f-8571-0ca7da0f883a" providerId="ADAL" clId="{DEA62278-C3D9-4AF2-B604-9363C5DC6253}" dt="2023-02-03T18:45:54.086" v="490" actId="20577"/>
          <ac:spMkLst>
            <pc:docMk/>
            <pc:sldMk cId="1573543321" sldId="2147196473"/>
            <ac:spMk id="48" creationId="{613D342B-1AD2-4BBE-B54F-45A970B3118D}"/>
          </ac:spMkLst>
        </pc:spChg>
        <pc:picChg chg="add mod">
          <ac:chgData name="Alina Olsen" userId="2767c37f-a6e9-488f-8571-0ca7da0f883a" providerId="ADAL" clId="{DEA62278-C3D9-4AF2-B604-9363C5DC6253}" dt="2023-02-03T18:45:13.548" v="476" actId="14100"/>
          <ac:picMkLst>
            <pc:docMk/>
            <pc:sldMk cId="1573543321" sldId="2147196473"/>
            <ac:picMk id="3" creationId="{F52E7696-E40C-1035-64DA-90D4F1E16F15}"/>
          </ac:picMkLst>
        </pc:picChg>
        <pc:picChg chg="del">
          <ac:chgData name="Alina Olsen" userId="2767c37f-a6e9-488f-8571-0ca7da0f883a" providerId="ADAL" clId="{DEA62278-C3D9-4AF2-B604-9363C5DC6253}" dt="2023-02-03T18:43:04.522" v="442" actId="478"/>
          <ac:picMkLst>
            <pc:docMk/>
            <pc:sldMk cId="1573543321" sldId="2147196473"/>
            <ac:picMk id="4" creationId="{DBFA0DA6-AA41-4314-976D-2E44CA5EDEBF}"/>
          </ac:picMkLst>
        </pc:picChg>
        <pc:picChg chg="add mod">
          <ac:chgData name="Alina Olsen" userId="2767c37f-a6e9-488f-8571-0ca7da0f883a" providerId="ADAL" clId="{DEA62278-C3D9-4AF2-B604-9363C5DC6253}" dt="2023-02-03T18:45:18.385" v="478" actId="14100"/>
          <ac:picMkLst>
            <pc:docMk/>
            <pc:sldMk cId="1573543321" sldId="2147196473"/>
            <ac:picMk id="6" creationId="{3F249BE8-818D-2254-45E9-C53E34CBF07D}"/>
          </ac:picMkLst>
        </pc:picChg>
        <pc:picChg chg="del">
          <ac:chgData name="Alina Olsen" userId="2767c37f-a6e9-488f-8571-0ca7da0f883a" providerId="ADAL" clId="{DEA62278-C3D9-4AF2-B604-9363C5DC6253}" dt="2023-02-03T18:43:08.312" v="444" actId="478"/>
          <ac:picMkLst>
            <pc:docMk/>
            <pc:sldMk cId="1573543321" sldId="2147196473"/>
            <ac:picMk id="9" creationId="{3A852C32-0055-44D7-A828-0C51DF9C6489}"/>
          </ac:picMkLst>
        </pc:picChg>
        <pc:picChg chg="add mod">
          <ac:chgData name="Alina Olsen" userId="2767c37f-a6e9-488f-8571-0ca7da0f883a" providerId="ADAL" clId="{DEA62278-C3D9-4AF2-B604-9363C5DC6253}" dt="2023-02-03T18:45:23.567" v="480" actId="14100"/>
          <ac:picMkLst>
            <pc:docMk/>
            <pc:sldMk cId="1573543321" sldId="2147196473"/>
            <ac:picMk id="10" creationId="{BA77E9F5-6810-E098-AE5D-6EE73949DB35}"/>
          </ac:picMkLst>
        </pc:picChg>
        <pc:picChg chg="del">
          <ac:chgData name="Alina Olsen" userId="2767c37f-a6e9-488f-8571-0ca7da0f883a" providerId="ADAL" clId="{DEA62278-C3D9-4AF2-B604-9363C5DC6253}" dt="2023-02-03T18:43:31.054" v="452" actId="478"/>
          <ac:picMkLst>
            <pc:docMk/>
            <pc:sldMk cId="1573543321" sldId="2147196473"/>
            <ac:picMk id="12" creationId="{9DD5CB48-8B90-498F-A83D-8A99C2A1262F}"/>
          </ac:picMkLst>
        </pc:picChg>
        <pc:picChg chg="add mod">
          <ac:chgData name="Alina Olsen" userId="2767c37f-a6e9-488f-8571-0ca7da0f883a" providerId="ADAL" clId="{DEA62278-C3D9-4AF2-B604-9363C5DC6253}" dt="2023-02-03T18:45:48.960" v="484" actId="14100"/>
          <ac:picMkLst>
            <pc:docMk/>
            <pc:sldMk cId="1573543321" sldId="2147196473"/>
            <ac:picMk id="13" creationId="{E42BCF73-8554-38F0-C842-E16A8147FF06}"/>
          </ac:picMkLst>
        </pc:picChg>
        <pc:picChg chg="del">
          <ac:chgData name="Alina Olsen" userId="2767c37f-a6e9-488f-8571-0ca7da0f883a" providerId="ADAL" clId="{DEA62278-C3D9-4AF2-B604-9363C5DC6253}" dt="2023-02-03T18:43:29.902" v="451" actId="478"/>
          <ac:picMkLst>
            <pc:docMk/>
            <pc:sldMk cId="1573543321" sldId="2147196473"/>
            <ac:picMk id="14" creationId="{4191CD56-806A-44EB-81DD-491EF57C5EC7}"/>
          </ac:picMkLst>
        </pc:picChg>
        <pc:picChg chg="del">
          <ac:chgData name="Alina Olsen" userId="2767c37f-a6e9-488f-8571-0ca7da0f883a" providerId="ADAL" clId="{DEA62278-C3D9-4AF2-B604-9363C5DC6253}" dt="2023-02-03T18:44:09.695" v="461" actId="478"/>
          <ac:picMkLst>
            <pc:docMk/>
            <pc:sldMk cId="1573543321" sldId="2147196473"/>
            <ac:picMk id="16" creationId="{AA99AF31-7076-40D5-A2D7-DBB7966987E5}"/>
          </ac:picMkLst>
        </pc:picChg>
        <pc:picChg chg="del">
          <ac:chgData name="Alina Olsen" userId="2767c37f-a6e9-488f-8571-0ca7da0f883a" providerId="ADAL" clId="{DEA62278-C3D9-4AF2-B604-9363C5DC6253}" dt="2023-02-03T18:44:11.534" v="464" actId="478"/>
          <ac:picMkLst>
            <pc:docMk/>
            <pc:sldMk cId="1573543321" sldId="2147196473"/>
            <ac:picMk id="18" creationId="{0C44C75D-C8A2-47F2-A04F-3C9FA9F20E99}"/>
          </ac:picMkLst>
        </pc:picChg>
        <pc:picChg chg="del">
          <ac:chgData name="Alina Olsen" userId="2767c37f-a6e9-488f-8571-0ca7da0f883a" providerId="ADAL" clId="{DEA62278-C3D9-4AF2-B604-9363C5DC6253}" dt="2023-02-03T18:44:10.222" v="462" actId="478"/>
          <ac:picMkLst>
            <pc:docMk/>
            <pc:sldMk cId="1573543321" sldId="2147196473"/>
            <ac:picMk id="20" creationId="{8A8F1830-B57D-4368-8549-75D87721B677}"/>
          </ac:picMkLst>
        </pc:picChg>
        <pc:picChg chg="del">
          <ac:chgData name="Alina Olsen" userId="2767c37f-a6e9-488f-8571-0ca7da0f883a" providerId="ADAL" clId="{DEA62278-C3D9-4AF2-B604-9363C5DC6253}" dt="2023-02-03T18:44:11.021" v="463" actId="478"/>
          <ac:picMkLst>
            <pc:docMk/>
            <pc:sldMk cId="1573543321" sldId="2147196473"/>
            <ac:picMk id="22" creationId="{2EF6A753-52C0-4F24-8E49-1F5A9DDAF023}"/>
          </ac:picMkLst>
        </pc:picChg>
        <pc:picChg chg="add mod">
          <ac:chgData name="Alina Olsen" userId="2767c37f-a6e9-488f-8571-0ca7da0f883a" providerId="ADAL" clId="{DEA62278-C3D9-4AF2-B604-9363C5DC6253}" dt="2023-02-03T18:45:08.125" v="474" actId="14100"/>
          <ac:picMkLst>
            <pc:docMk/>
            <pc:sldMk cId="1573543321" sldId="2147196473"/>
            <ac:picMk id="6146" creationId="{0944C8ED-34A9-4C35-3B5A-DDA9D78AE96B}"/>
          </ac:picMkLst>
        </pc:picChg>
      </pc:sldChg>
      <pc:sldChg chg="addSp delSp modSp mod">
        <pc:chgData name="Alina Olsen" userId="2767c37f-a6e9-488f-8571-0ca7da0f883a" providerId="ADAL" clId="{DEA62278-C3D9-4AF2-B604-9363C5DC6253}" dt="2023-02-03T18:49:55.271" v="515" actId="14100"/>
        <pc:sldMkLst>
          <pc:docMk/>
          <pc:sldMk cId="3213074348" sldId="2147196474"/>
        </pc:sldMkLst>
        <pc:picChg chg="del">
          <ac:chgData name="Alina Olsen" userId="2767c37f-a6e9-488f-8571-0ca7da0f883a" providerId="ADAL" clId="{DEA62278-C3D9-4AF2-B604-9363C5DC6253}" dt="2023-02-03T18:47:58.644" v="491" actId="478"/>
          <ac:picMkLst>
            <pc:docMk/>
            <pc:sldMk cId="3213074348" sldId="2147196474"/>
            <ac:picMk id="4" creationId="{BDAE1F10-4394-4369-94BF-598D97A424F7}"/>
          </ac:picMkLst>
        </pc:picChg>
        <pc:picChg chg="del">
          <ac:chgData name="Alina Olsen" userId="2767c37f-a6e9-488f-8571-0ca7da0f883a" providerId="ADAL" clId="{DEA62278-C3D9-4AF2-B604-9363C5DC6253}" dt="2023-02-03T18:48:44.190" v="502" actId="478"/>
          <ac:picMkLst>
            <pc:docMk/>
            <pc:sldMk cId="3213074348" sldId="2147196474"/>
            <ac:picMk id="8" creationId="{EC258D16-4B7F-47F2-B079-1C394F2336D5}"/>
          </ac:picMkLst>
        </pc:picChg>
        <pc:picChg chg="del">
          <ac:chgData name="Alina Olsen" userId="2767c37f-a6e9-488f-8571-0ca7da0f883a" providerId="ADAL" clId="{DEA62278-C3D9-4AF2-B604-9363C5DC6253}" dt="2023-02-03T18:49:44.541" v="512" actId="478"/>
          <ac:picMkLst>
            <pc:docMk/>
            <pc:sldMk cId="3213074348" sldId="2147196474"/>
            <ac:picMk id="11" creationId="{07E692AE-2896-4E6B-9F51-E9E769DA459D}"/>
          </ac:picMkLst>
        </pc:picChg>
        <pc:picChg chg="del">
          <ac:chgData name="Alina Olsen" userId="2767c37f-a6e9-488f-8571-0ca7da0f883a" providerId="ADAL" clId="{DEA62278-C3D9-4AF2-B604-9363C5DC6253}" dt="2023-02-03T18:48:20.621" v="497" actId="478"/>
          <ac:picMkLst>
            <pc:docMk/>
            <pc:sldMk cId="3213074348" sldId="2147196474"/>
            <ac:picMk id="15" creationId="{021AB15E-9614-40C7-A97D-732428911C24}"/>
          </ac:picMkLst>
        </pc:picChg>
        <pc:picChg chg="add mod">
          <ac:chgData name="Alina Olsen" userId="2767c37f-a6e9-488f-8571-0ca7da0f883a" providerId="ADAL" clId="{DEA62278-C3D9-4AF2-B604-9363C5DC6253}" dt="2023-02-03T18:48:11.215" v="496" actId="14100"/>
          <ac:picMkLst>
            <pc:docMk/>
            <pc:sldMk cId="3213074348" sldId="2147196474"/>
            <ac:picMk id="7170" creationId="{092ED426-6C8D-B1E1-6049-B523D0133F33}"/>
          </ac:picMkLst>
        </pc:picChg>
        <pc:picChg chg="add mod">
          <ac:chgData name="Alina Olsen" userId="2767c37f-a6e9-488f-8571-0ca7da0f883a" providerId="ADAL" clId="{DEA62278-C3D9-4AF2-B604-9363C5DC6253}" dt="2023-02-03T18:48:35.454" v="501" actId="14100"/>
          <ac:picMkLst>
            <pc:docMk/>
            <pc:sldMk cId="3213074348" sldId="2147196474"/>
            <ac:picMk id="7172" creationId="{1C79ADD1-C915-AC35-B3C3-32500B64B9B1}"/>
          </ac:picMkLst>
        </pc:picChg>
        <pc:picChg chg="add mod">
          <ac:chgData name="Alina Olsen" userId="2767c37f-a6e9-488f-8571-0ca7da0f883a" providerId="ADAL" clId="{DEA62278-C3D9-4AF2-B604-9363C5DC6253}" dt="2023-02-03T18:49:04.925" v="508" actId="14100"/>
          <ac:picMkLst>
            <pc:docMk/>
            <pc:sldMk cId="3213074348" sldId="2147196474"/>
            <ac:picMk id="7174" creationId="{E7220FD9-9CAB-4C46-8CFF-BE969EEFC8B4}"/>
          </ac:picMkLst>
        </pc:picChg>
        <pc:picChg chg="add mod">
          <ac:chgData name="Alina Olsen" userId="2767c37f-a6e9-488f-8571-0ca7da0f883a" providerId="ADAL" clId="{DEA62278-C3D9-4AF2-B604-9363C5DC6253}" dt="2023-02-03T18:49:55.271" v="515" actId="14100"/>
          <ac:picMkLst>
            <pc:docMk/>
            <pc:sldMk cId="3213074348" sldId="2147196474"/>
            <ac:picMk id="7176" creationId="{850C68B0-E4BC-D649-E026-9FFD569E1597}"/>
          </ac:picMkLst>
        </pc:picChg>
      </pc:sldChg>
      <pc:sldChg chg="addSp delSp modSp mod">
        <pc:chgData name="Alina Olsen" userId="2767c37f-a6e9-488f-8571-0ca7da0f883a" providerId="ADAL" clId="{DEA62278-C3D9-4AF2-B604-9363C5DC6253}" dt="2023-02-03T19:03:26.792" v="622" actId="14100"/>
        <pc:sldMkLst>
          <pc:docMk/>
          <pc:sldMk cId="32647110" sldId="2147196476"/>
        </pc:sldMkLst>
        <pc:spChg chg="mod">
          <ac:chgData name="Alina Olsen" userId="2767c37f-a6e9-488f-8571-0ca7da0f883a" providerId="ADAL" clId="{DEA62278-C3D9-4AF2-B604-9363C5DC6253}" dt="2023-02-03T18:53:53.895" v="560" actId="20577"/>
          <ac:spMkLst>
            <pc:docMk/>
            <pc:sldMk cId="32647110" sldId="2147196476"/>
            <ac:spMk id="2" creationId="{13AA2EB8-FEDE-42A7-ACE5-476A804CFB97}"/>
          </ac:spMkLst>
        </pc:spChg>
        <pc:spChg chg="add del mod">
          <ac:chgData name="Alina Olsen" userId="2767c37f-a6e9-488f-8571-0ca7da0f883a" providerId="ADAL" clId="{DEA62278-C3D9-4AF2-B604-9363C5DC6253}" dt="2023-02-03T18:59:05.812" v="568" actId="478"/>
          <ac:spMkLst>
            <pc:docMk/>
            <pc:sldMk cId="32647110" sldId="2147196476"/>
            <ac:spMk id="5" creationId="{A363F4D0-D947-6229-79CA-74B6614C7B98}"/>
          </ac:spMkLst>
        </pc:spChg>
        <pc:spChg chg="del">
          <ac:chgData name="Alina Olsen" userId="2767c37f-a6e9-488f-8571-0ca7da0f883a" providerId="ADAL" clId="{DEA62278-C3D9-4AF2-B604-9363C5DC6253}" dt="2023-02-03T18:58:25.579" v="561" actId="478"/>
          <ac:spMkLst>
            <pc:docMk/>
            <pc:sldMk cId="32647110" sldId="2147196476"/>
            <ac:spMk id="14" creationId="{6DB01338-A18E-4D1E-A6BA-79D26D194316}"/>
          </ac:spMkLst>
        </pc:spChg>
        <pc:picChg chg="del">
          <ac:chgData name="Alina Olsen" userId="2767c37f-a6e9-488f-8571-0ca7da0f883a" providerId="ADAL" clId="{DEA62278-C3D9-4AF2-B604-9363C5DC6253}" dt="2023-02-03T18:59:33.188" v="574" actId="478"/>
          <ac:picMkLst>
            <pc:docMk/>
            <pc:sldMk cId="32647110" sldId="2147196476"/>
            <ac:picMk id="4" creationId="{519A3C89-D109-43AD-82C3-FEEA1EDB6946}"/>
          </ac:picMkLst>
        </pc:picChg>
        <pc:picChg chg="del">
          <ac:chgData name="Alina Olsen" userId="2767c37f-a6e9-488f-8571-0ca7da0f883a" providerId="ADAL" clId="{DEA62278-C3D9-4AF2-B604-9363C5DC6253}" dt="2023-02-03T18:59:53.333" v="576" actId="478"/>
          <ac:picMkLst>
            <pc:docMk/>
            <pc:sldMk cId="32647110" sldId="2147196476"/>
            <ac:picMk id="6" creationId="{2956735A-7D71-4F8B-8E93-A17710F76D57}"/>
          </ac:picMkLst>
        </pc:picChg>
        <pc:picChg chg="mod">
          <ac:chgData name="Alina Olsen" userId="2767c37f-a6e9-488f-8571-0ca7da0f883a" providerId="ADAL" clId="{DEA62278-C3D9-4AF2-B604-9363C5DC6253}" dt="2023-02-03T19:03:17.429" v="619" actId="1076"/>
          <ac:picMkLst>
            <pc:docMk/>
            <pc:sldMk cId="32647110" sldId="2147196476"/>
            <ac:picMk id="8" creationId="{7C59D0A3-706B-B963-8699-1942B53E886E}"/>
          </ac:picMkLst>
        </pc:picChg>
        <pc:picChg chg="del">
          <ac:chgData name="Alina Olsen" userId="2767c37f-a6e9-488f-8571-0ca7da0f883a" providerId="ADAL" clId="{DEA62278-C3D9-4AF2-B604-9363C5DC6253}" dt="2023-02-03T18:58:48.528" v="562" actId="478"/>
          <ac:picMkLst>
            <pc:docMk/>
            <pc:sldMk cId="32647110" sldId="2147196476"/>
            <ac:picMk id="9" creationId="{67E1215A-6515-4310-9CB8-8D0BF46D0362}"/>
          </ac:picMkLst>
        </pc:picChg>
        <pc:picChg chg="add mod">
          <ac:chgData name="Alina Olsen" userId="2767c37f-a6e9-488f-8571-0ca7da0f883a" providerId="ADAL" clId="{DEA62278-C3D9-4AF2-B604-9363C5DC6253}" dt="2023-02-03T19:03:26.792" v="622" actId="14100"/>
          <ac:picMkLst>
            <pc:docMk/>
            <pc:sldMk cId="32647110" sldId="2147196476"/>
            <ac:picMk id="10" creationId="{C3D02460-6D3E-74D3-FA54-FF772FD303D4}"/>
          </ac:picMkLst>
        </pc:picChg>
        <pc:picChg chg="mod">
          <ac:chgData name="Alina Olsen" userId="2767c37f-a6e9-488f-8571-0ca7da0f883a" providerId="ADAL" clId="{DEA62278-C3D9-4AF2-B604-9363C5DC6253}" dt="2023-02-03T19:03:07.414" v="617" actId="14100"/>
          <ac:picMkLst>
            <pc:docMk/>
            <pc:sldMk cId="32647110" sldId="2147196476"/>
            <ac:picMk id="11" creationId="{0C760514-6074-4FA3-9B0A-BED039D180F8}"/>
          </ac:picMkLst>
        </pc:picChg>
        <pc:picChg chg="del">
          <ac:chgData name="Alina Olsen" userId="2767c37f-a6e9-488f-8571-0ca7da0f883a" providerId="ADAL" clId="{DEA62278-C3D9-4AF2-B604-9363C5DC6253}" dt="2023-02-03T18:59:54.261" v="577" actId="478"/>
          <ac:picMkLst>
            <pc:docMk/>
            <pc:sldMk cId="32647110" sldId="2147196476"/>
            <ac:picMk id="13" creationId="{B185E756-666D-41EB-AAA4-A9FA95A12A50}"/>
          </ac:picMkLst>
        </pc:picChg>
        <pc:picChg chg="del">
          <ac:chgData name="Alina Olsen" userId="2767c37f-a6e9-488f-8571-0ca7da0f883a" providerId="ADAL" clId="{DEA62278-C3D9-4AF2-B604-9363C5DC6253}" dt="2023-02-03T18:59:18.287" v="569" actId="478"/>
          <ac:picMkLst>
            <pc:docMk/>
            <pc:sldMk cId="32647110" sldId="2147196476"/>
            <ac:picMk id="15" creationId="{851DA86E-4AAE-47C8-B680-E977C5C67FCB}"/>
          </ac:picMkLst>
        </pc:picChg>
        <pc:picChg chg="add mod">
          <ac:chgData name="Alina Olsen" userId="2767c37f-a6e9-488f-8571-0ca7da0f883a" providerId="ADAL" clId="{DEA62278-C3D9-4AF2-B604-9363C5DC6253}" dt="2023-02-03T19:02:55.028" v="615" actId="1076"/>
          <ac:picMkLst>
            <pc:docMk/>
            <pc:sldMk cId="32647110" sldId="2147196476"/>
            <ac:picMk id="16" creationId="{C2796BCF-530A-0503-17C3-25D955F8DA0A}"/>
          </ac:picMkLst>
        </pc:picChg>
        <pc:picChg chg="del">
          <ac:chgData name="Alina Olsen" userId="2767c37f-a6e9-488f-8571-0ca7da0f883a" providerId="ADAL" clId="{DEA62278-C3D9-4AF2-B604-9363C5DC6253}" dt="2023-02-03T18:59:35.211" v="575" actId="478"/>
          <ac:picMkLst>
            <pc:docMk/>
            <pc:sldMk cId="32647110" sldId="2147196476"/>
            <ac:picMk id="5126" creationId="{088A3511-5AA2-30C3-D63A-15D6699EDC0D}"/>
          </ac:picMkLst>
        </pc:picChg>
        <pc:picChg chg="del">
          <ac:chgData name="Alina Olsen" userId="2767c37f-a6e9-488f-8571-0ca7da0f883a" providerId="ADAL" clId="{DEA62278-C3D9-4AF2-B604-9363C5DC6253}" dt="2023-02-03T18:59:54.802" v="578" actId="478"/>
          <ac:picMkLst>
            <pc:docMk/>
            <pc:sldMk cId="32647110" sldId="2147196476"/>
            <ac:picMk id="5130" creationId="{91D17D9A-1BA2-C4DF-5811-DD8F938C64F2}"/>
          </ac:picMkLst>
        </pc:picChg>
        <pc:picChg chg="add mod">
          <ac:chgData name="Alina Olsen" userId="2767c37f-a6e9-488f-8571-0ca7da0f883a" providerId="ADAL" clId="{DEA62278-C3D9-4AF2-B604-9363C5DC6253}" dt="2023-02-03T19:00:56.885" v="588" actId="1076"/>
          <ac:picMkLst>
            <pc:docMk/>
            <pc:sldMk cId="32647110" sldId="2147196476"/>
            <ac:picMk id="8194" creationId="{F395FF85-7FC5-72AD-1098-1F4AAA7020D9}"/>
          </ac:picMkLst>
        </pc:picChg>
        <pc:picChg chg="add mod">
          <ac:chgData name="Alina Olsen" userId="2767c37f-a6e9-488f-8571-0ca7da0f883a" providerId="ADAL" clId="{DEA62278-C3D9-4AF2-B604-9363C5DC6253}" dt="2023-02-03T19:02:11.167" v="607" actId="14100"/>
          <ac:picMkLst>
            <pc:docMk/>
            <pc:sldMk cId="32647110" sldId="2147196476"/>
            <ac:picMk id="8196" creationId="{A47C799B-90FB-A3EC-3576-11977E6F8035}"/>
          </ac:picMkLst>
        </pc:picChg>
        <pc:picChg chg="add mod">
          <ac:chgData name="Alina Olsen" userId="2767c37f-a6e9-488f-8571-0ca7da0f883a" providerId="ADAL" clId="{DEA62278-C3D9-4AF2-B604-9363C5DC6253}" dt="2023-02-03T19:02:21.058" v="610" actId="14100"/>
          <ac:picMkLst>
            <pc:docMk/>
            <pc:sldMk cId="32647110" sldId="2147196476"/>
            <ac:picMk id="8198" creationId="{C068E292-3119-9AAA-4204-331573E9E819}"/>
          </ac:picMkLst>
        </pc:picChg>
        <pc:picChg chg="add mod">
          <ac:chgData name="Alina Olsen" userId="2767c37f-a6e9-488f-8571-0ca7da0f883a" providerId="ADAL" clId="{DEA62278-C3D9-4AF2-B604-9363C5DC6253}" dt="2023-02-03T19:02:23.711" v="611" actId="1076"/>
          <ac:picMkLst>
            <pc:docMk/>
            <pc:sldMk cId="32647110" sldId="2147196476"/>
            <ac:picMk id="8200" creationId="{52E7620C-4F8F-035D-9BA9-8F674CC65EFB}"/>
          </ac:picMkLst>
        </pc:picChg>
        <pc:picChg chg="add mod">
          <ac:chgData name="Alina Olsen" userId="2767c37f-a6e9-488f-8571-0ca7da0f883a" providerId="ADAL" clId="{DEA62278-C3D9-4AF2-B604-9363C5DC6253}" dt="2023-02-03T19:02:26.070" v="612" actId="14100"/>
          <ac:picMkLst>
            <pc:docMk/>
            <pc:sldMk cId="32647110" sldId="2147196476"/>
            <ac:picMk id="8202" creationId="{8EA7B704-D91B-4AD6-B02A-F1B2E1B4EDB1}"/>
          </ac:picMkLst>
        </pc:picChg>
      </pc:sldChg>
      <pc:sldChg chg="addSp delSp modSp mod">
        <pc:chgData name="Alina Olsen" userId="2767c37f-a6e9-488f-8571-0ca7da0f883a" providerId="ADAL" clId="{DEA62278-C3D9-4AF2-B604-9363C5DC6253}" dt="2023-02-03T18:17:26.522" v="256" actId="14100"/>
        <pc:sldMkLst>
          <pc:docMk/>
          <pc:sldMk cId="2840472439" sldId="2147196483"/>
        </pc:sldMkLst>
        <pc:picChg chg="del">
          <ac:chgData name="Alina Olsen" userId="2767c37f-a6e9-488f-8571-0ca7da0f883a" providerId="ADAL" clId="{DEA62278-C3D9-4AF2-B604-9363C5DC6253}" dt="2023-02-03T18:13:36.272" v="232" actId="478"/>
          <ac:picMkLst>
            <pc:docMk/>
            <pc:sldMk cId="2840472439" sldId="2147196483"/>
            <ac:picMk id="4" creationId="{A4761337-71E6-42CA-99FA-15D7AD27C895}"/>
          </ac:picMkLst>
        </pc:picChg>
        <pc:picChg chg="add mod">
          <ac:chgData name="Alina Olsen" userId="2767c37f-a6e9-488f-8571-0ca7da0f883a" providerId="ADAL" clId="{DEA62278-C3D9-4AF2-B604-9363C5DC6253}" dt="2023-02-03T18:13:53.709" v="237" actId="14100"/>
          <ac:picMkLst>
            <pc:docMk/>
            <pc:sldMk cId="2840472439" sldId="2147196483"/>
            <ac:picMk id="5" creationId="{18BA4413-1CEA-39CE-8326-530E34490C1A}"/>
          </ac:picMkLst>
        </pc:picChg>
        <pc:picChg chg="del">
          <ac:chgData name="Alina Olsen" userId="2767c37f-a6e9-488f-8571-0ca7da0f883a" providerId="ADAL" clId="{DEA62278-C3D9-4AF2-B604-9363C5DC6253}" dt="2023-02-03T18:14:26.600" v="238" actId="478"/>
          <ac:picMkLst>
            <pc:docMk/>
            <pc:sldMk cId="2840472439" sldId="2147196483"/>
            <ac:picMk id="7" creationId="{9D4883ED-94DF-469E-94EC-4FBDBB7F0B18}"/>
          </ac:picMkLst>
        </pc:picChg>
        <pc:picChg chg="add mod">
          <ac:chgData name="Alina Olsen" userId="2767c37f-a6e9-488f-8571-0ca7da0f883a" providerId="ADAL" clId="{DEA62278-C3D9-4AF2-B604-9363C5DC6253}" dt="2023-02-03T18:14:35.868" v="242" actId="14100"/>
          <ac:picMkLst>
            <pc:docMk/>
            <pc:sldMk cId="2840472439" sldId="2147196483"/>
            <ac:picMk id="9" creationId="{B7BCFEF2-9D63-172C-EB51-FC25080581D5}"/>
          </ac:picMkLst>
        </pc:picChg>
        <pc:picChg chg="del">
          <ac:chgData name="Alina Olsen" userId="2767c37f-a6e9-488f-8571-0ca7da0f883a" providerId="ADAL" clId="{DEA62278-C3D9-4AF2-B604-9363C5DC6253}" dt="2023-02-03T18:15:05.696" v="243" actId="478"/>
          <ac:picMkLst>
            <pc:docMk/>
            <pc:sldMk cId="2840472439" sldId="2147196483"/>
            <ac:picMk id="10" creationId="{5FAAF5A5-289C-46D7-94AA-ACD649A6E482}"/>
          </ac:picMkLst>
        </pc:picChg>
        <pc:picChg chg="add mod">
          <ac:chgData name="Alina Olsen" userId="2767c37f-a6e9-488f-8571-0ca7da0f883a" providerId="ADAL" clId="{DEA62278-C3D9-4AF2-B604-9363C5DC6253}" dt="2023-02-03T18:15:19.816" v="247" actId="14100"/>
          <ac:picMkLst>
            <pc:docMk/>
            <pc:sldMk cId="2840472439" sldId="2147196483"/>
            <ac:picMk id="12" creationId="{A9D5C065-0803-99F9-61B7-20058DD800EB}"/>
          </ac:picMkLst>
        </pc:picChg>
        <pc:picChg chg="add mod">
          <ac:chgData name="Alina Olsen" userId="2767c37f-a6e9-488f-8571-0ca7da0f883a" providerId="ADAL" clId="{DEA62278-C3D9-4AF2-B604-9363C5DC6253}" dt="2023-02-03T18:16:56.181" v="251" actId="1076"/>
          <ac:picMkLst>
            <pc:docMk/>
            <pc:sldMk cId="2840472439" sldId="2147196483"/>
            <ac:picMk id="15" creationId="{034462A9-609B-CB90-C4A3-F1B1FCB405DB}"/>
          </ac:picMkLst>
        </pc:picChg>
        <pc:picChg chg="del">
          <ac:chgData name="Alina Olsen" userId="2767c37f-a6e9-488f-8571-0ca7da0f883a" providerId="ADAL" clId="{DEA62278-C3D9-4AF2-B604-9363C5DC6253}" dt="2023-02-03T18:15:23.672" v="248" actId="478"/>
          <ac:picMkLst>
            <pc:docMk/>
            <pc:sldMk cId="2840472439" sldId="2147196483"/>
            <ac:picMk id="16" creationId="{EA70CFBF-4150-EED9-90DB-C70DC6DD68BF}"/>
          </ac:picMkLst>
        </pc:picChg>
        <pc:picChg chg="add mod">
          <ac:chgData name="Alina Olsen" userId="2767c37f-a6e9-488f-8571-0ca7da0f883a" providerId="ADAL" clId="{DEA62278-C3D9-4AF2-B604-9363C5DC6253}" dt="2023-02-03T18:17:26.522" v="256" actId="14100"/>
          <ac:picMkLst>
            <pc:docMk/>
            <pc:sldMk cId="2840472439" sldId="2147196483"/>
            <ac:picMk id="18" creationId="{CB28E2D4-8775-C67A-2FB1-A2A05D345865}"/>
          </ac:picMkLst>
        </pc:picChg>
      </pc:sldChg>
      <pc:sldChg chg="del">
        <pc:chgData name="Alina Olsen" userId="2767c37f-a6e9-488f-8571-0ca7da0f883a" providerId="ADAL" clId="{DEA62278-C3D9-4AF2-B604-9363C5DC6253}" dt="2023-02-03T18:17:36.559" v="257" actId="47"/>
        <pc:sldMkLst>
          <pc:docMk/>
          <pc:sldMk cId="1233526231" sldId="2147196484"/>
        </pc:sldMkLst>
      </pc:sldChg>
      <pc:sldChg chg="del">
        <pc:chgData name="Alina Olsen" userId="2767c37f-a6e9-488f-8571-0ca7da0f883a" providerId="ADAL" clId="{DEA62278-C3D9-4AF2-B604-9363C5DC6253}" dt="2023-02-03T18:17:49.362" v="258" actId="47"/>
        <pc:sldMkLst>
          <pc:docMk/>
          <pc:sldMk cId="968033538" sldId="2147196485"/>
        </pc:sldMkLst>
      </pc:sldChg>
      <pc:sldChg chg="addSp delSp modSp mod">
        <pc:chgData name="Alina Olsen" userId="2767c37f-a6e9-488f-8571-0ca7da0f883a" providerId="ADAL" clId="{DEA62278-C3D9-4AF2-B604-9363C5DC6253}" dt="2023-02-03T18:28:22.490" v="364" actId="1076"/>
        <pc:sldMkLst>
          <pc:docMk/>
          <pc:sldMk cId="3030145976" sldId="2147196486"/>
        </pc:sldMkLst>
        <pc:spChg chg="mod">
          <ac:chgData name="Alina Olsen" userId="2767c37f-a6e9-488f-8571-0ca7da0f883a" providerId="ADAL" clId="{DEA62278-C3D9-4AF2-B604-9363C5DC6253}" dt="2023-02-03T18:26:55.848" v="341" actId="20577"/>
          <ac:spMkLst>
            <pc:docMk/>
            <pc:sldMk cId="3030145976" sldId="2147196486"/>
            <ac:spMk id="2" creationId="{13AA2EB8-FEDE-42A7-ACE5-476A804CFB97}"/>
          </ac:spMkLst>
        </pc:spChg>
        <pc:picChg chg="del">
          <ac:chgData name="Alina Olsen" userId="2767c37f-a6e9-488f-8571-0ca7da0f883a" providerId="ADAL" clId="{DEA62278-C3D9-4AF2-B604-9363C5DC6253}" dt="2023-02-03T18:24:41.064" v="284" actId="478"/>
          <ac:picMkLst>
            <pc:docMk/>
            <pc:sldMk cId="3030145976" sldId="2147196486"/>
            <ac:picMk id="4" creationId="{F270C2A3-A4C6-4F68-8057-D8FBA1ACA8A3}"/>
          </ac:picMkLst>
        </pc:picChg>
        <pc:picChg chg="add mod">
          <ac:chgData name="Alina Olsen" userId="2767c37f-a6e9-488f-8571-0ca7da0f883a" providerId="ADAL" clId="{DEA62278-C3D9-4AF2-B604-9363C5DC6253}" dt="2023-02-03T18:28:03.757" v="356" actId="1076"/>
          <ac:picMkLst>
            <pc:docMk/>
            <pc:sldMk cId="3030145976" sldId="2147196486"/>
            <ac:picMk id="5" creationId="{790FD0CE-C0EE-ADB8-3B1C-BC2E1AEEAD79}"/>
          </ac:picMkLst>
        </pc:picChg>
        <pc:picChg chg="del">
          <ac:chgData name="Alina Olsen" userId="2767c37f-a6e9-488f-8571-0ca7da0f883a" providerId="ADAL" clId="{DEA62278-C3D9-4AF2-B604-9363C5DC6253}" dt="2023-02-03T18:24:44.895" v="289" actId="478"/>
          <ac:picMkLst>
            <pc:docMk/>
            <pc:sldMk cId="3030145976" sldId="2147196486"/>
            <ac:picMk id="6" creationId="{66BED912-0B10-454E-8E28-D3E7ED5FB455}"/>
          </ac:picMkLst>
        </pc:picChg>
        <pc:picChg chg="add mod">
          <ac:chgData name="Alina Olsen" userId="2767c37f-a6e9-488f-8571-0ca7da0f883a" providerId="ADAL" clId="{DEA62278-C3D9-4AF2-B604-9363C5DC6253}" dt="2023-02-03T18:28:16.665" v="361" actId="1076"/>
          <ac:picMkLst>
            <pc:docMk/>
            <pc:sldMk cId="3030145976" sldId="2147196486"/>
            <ac:picMk id="8" creationId="{05372006-B1F7-C88E-0C02-2F9C96F54139}"/>
          </ac:picMkLst>
        </pc:picChg>
        <pc:picChg chg="del">
          <ac:chgData name="Alina Olsen" userId="2767c37f-a6e9-488f-8571-0ca7da0f883a" providerId="ADAL" clId="{DEA62278-C3D9-4AF2-B604-9363C5DC6253}" dt="2023-02-03T18:24:44.214" v="288" actId="478"/>
          <ac:picMkLst>
            <pc:docMk/>
            <pc:sldMk cId="3030145976" sldId="2147196486"/>
            <ac:picMk id="9" creationId="{3813BAFC-76AD-482B-B27C-18AD62276F92}"/>
          </ac:picMkLst>
        </pc:picChg>
        <pc:picChg chg="del">
          <ac:chgData name="Alina Olsen" userId="2767c37f-a6e9-488f-8571-0ca7da0f883a" providerId="ADAL" clId="{DEA62278-C3D9-4AF2-B604-9363C5DC6253}" dt="2023-02-03T18:24:43.640" v="287" actId="478"/>
          <ac:picMkLst>
            <pc:docMk/>
            <pc:sldMk cId="3030145976" sldId="2147196486"/>
            <ac:picMk id="13" creationId="{46B5D4E5-3E1F-4969-A3E2-D7D38908FDB7}"/>
          </ac:picMkLst>
        </pc:picChg>
        <pc:picChg chg="del">
          <ac:chgData name="Alina Olsen" userId="2767c37f-a6e9-488f-8571-0ca7da0f883a" providerId="ADAL" clId="{DEA62278-C3D9-4AF2-B604-9363C5DC6253}" dt="2023-02-03T18:24:42.487" v="286" actId="478"/>
          <ac:picMkLst>
            <pc:docMk/>
            <pc:sldMk cId="3030145976" sldId="2147196486"/>
            <ac:picMk id="16" creationId="{3E5E224F-E93D-4876-9341-5F78F458A253}"/>
          </ac:picMkLst>
        </pc:picChg>
        <pc:picChg chg="del">
          <ac:chgData name="Alina Olsen" userId="2767c37f-a6e9-488f-8571-0ca7da0f883a" providerId="ADAL" clId="{DEA62278-C3D9-4AF2-B604-9363C5DC6253}" dt="2023-02-03T18:24:41.935" v="285" actId="478"/>
          <ac:picMkLst>
            <pc:docMk/>
            <pc:sldMk cId="3030145976" sldId="2147196486"/>
            <ac:picMk id="18" creationId="{E541D0E2-4582-49BE-B2B2-FFF51F95C5DE}"/>
          </ac:picMkLst>
        </pc:picChg>
        <pc:picChg chg="add mod">
          <ac:chgData name="Alina Olsen" userId="2767c37f-a6e9-488f-8571-0ca7da0f883a" providerId="ADAL" clId="{DEA62278-C3D9-4AF2-B604-9363C5DC6253}" dt="2023-02-03T18:28:09.381" v="359" actId="1076"/>
          <ac:picMkLst>
            <pc:docMk/>
            <pc:sldMk cId="3030145976" sldId="2147196486"/>
            <ac:picMk id="2050" creationId="{9351DBD7-81E4-6DFD-F171-8626578FDD2D}"/>
          </ac:picMkLst>
        </pc:picChg>
        <pc:picChg chg="add mod">
          <ac:chgData name="Alina Olsen" userId="2767c37f-a6e9-488f-8571-0ca7da0f883a" providerId="ADAL" clId="{DEA62278-C3D9-4AF2-B604-9363C5DC6253}" dt="2023-02-03T18:28:22.490" v="364" actId="1076"/>
          <ac:picMkLst>
            <pc:docMk/>
            <pc:sldMk cId="3030145976" sldId="2147196486"/>
            <ac:picMk id="2052" creationId="{A74D2EE4-7495-9653-AB1B-E4539B8A3F29}"/>
          </ac:picMkLst>
        </pc:picChg>
        <pc:picChg chg="add mod">
          <ac:chgData name="Alina Olsen" userId="2767c37f-a6e9-488f-8571-0ca7da0f883a" providerId="ADAL" clId="{DEA62278-C3D9-4AF2-B604-9363C5DC6253}" dt="2023-02-03T18:28:05.746" v="357" actId="1076"/>
          <ac:picMkLst>
            <pc:docMk/>
            <pc:sldMk cId="3030145976" sldId="2147196486"/>
            <ac:picMk id="2054" creationId="{C6EC76F4-1D2F-2A17-A9D1-17B89763C013}"/>
          </ac:picMkLst>
        </pc:picChg>
        <pc:picChg chg="add mod">
          <ac:chgData name="Alina Olsen" userId="2767c37f-a6e9-488f-8571-0ca7da0f883a" providerId="ADAL" clId="{DEA62278-C3D9-4AF2-B604-9363C5DC6253}" dt="2023-02-03T18:28:07.572" v="358" actId="1076"/>
          <ac:picMkLst>
            <pc:docMk/>
            <pc:sldMk cId="3030145976" sldId="2147196486"/>
            <ac:picMk id="2056" creationId="{E75F9B62-8708-4B46-6A43-5C61BCCAB91A}"/>
          </ac:picMkLst>
        </pc:picChg>
      </pc:sldChg>
      <pc:sldChg chg="del">
        <pc:chgData name="Alina Olsen" userId="2767c37f-a6e9-488f-8571-0ca7da0f883a" providerId="ADAL" clId="{DEA62278-C3D9-4AF2-B604-9363C5DC6253}" dt="2023-02-03T18:50:08.026" v="516" actId="47"/>
        <pc:sldMkLst>
          <pc:docMk/>
          <pc:sldMk cId="282157873" sldId="2147196487"/>
        </pc:sldMkLst>
      </pc:sldChg>
      <pc:sldChg chg="del">
        <pc:chgData name="Alina Olsen" userId="2767c37f-a6e9-488f-8571-0ca7da0f883a" providerId="ADAL" clId="{DEA62278-C3D9-4AF2-B604-9363C5DC6253}" dt="2023-02-03T18:50:19.554" v="518" actId="47"/>
        <pc:sldMkLst>
          <pc:docMk/>
          <pc:sldMk cId="880194608" sldId="2147472811"/>
        </pc:sldMkLst>
      </pc:sldChg>
      <pc:sldChg chg="del">
        <pc:chgData name="Alina Olsen" userId="2767c37f-a6e9-488f-8571-0ca7da0f883a" providerId="ADAL" clId="{DEA62278-C3D9-4AF2-B604-9363C5DC6253}" dt="2023-02-03T18:50:12.965" v="517" actId="47"/>
        <pc:sldMkLst>
          <pc:docMk/>
          <pc:sldMk cId="2475985578" sldId="2147472812"/>
        </pc:sldMkLst>
      </pc:sldChg>
      <pc:sldChg chg="del">
        <pc:chgData name="Alina Olsen" userId="2767c37f-a6e9-488f-8571-0ca7da0f883a" providerId="ADAL" clId="{DEA62278-C3D9-4AF2-B604-9363C5DC6253}" dt="2023-02-03T19:04:17.837" v="631" actId="47"/>
        <pc:sldMkLst>
          <pc:docMk/>
          <pc:sldMk cId="385731627" sldId="2147472813"/>
        </pc:sldMkLst>
      </pc:sldChg>
      <pc:sldChg chg="del">
        <pc:chgData name="Alina Olsen" userId="2767c37f-a6e9-488f-8571-0ca7da0f883a" providerId="ADAL" clId="{DEA62278-C3D9-4AF2-B604-9363C5DC6253}" dt="2023-02-03T19:03:37.822" v="623" actId="47"/>
        <pc:sldMkLst>
          <pc:docMk/>
          <pc:sldMk cId="1520205970" sldId="2147472814"/>
        </pc:sldMkLst>
      </pc:sldChg>
      <pc:sldChg chg="del">
        <pc:chgData name="Alina Olsen" userId="2767c37f-a6e9-488f-8571-0ca7da0f883a" providerId="ADAL" clId="{DEA62278-C3D9-4AF2-B604-9363C5DC6253}" dt="2023-02-03T19:03:56.457" v="625" actId="47"/>
        <pc:sldMkLst>
          <pc:docMk/>
          <pc:sldMk cId="163021360" sldId="2147472815"/>
        </pc:sldMkLst>
      </pc:sldChg>
      <pc:sldChg chg="del">
        <pc:chgData name="Alina Olsen" userId="2767c37f-a6e9-488f-8571-0ca7da0f883a" providerId="ADAL" clId="{DEA62278-C3D9-4AF2-B604-9363C5DC6253}" dt="2023-02-03T19:03:54.520" v="624" actId="47"/>
        <pc:sldMkLst>
          <pc:docMk/>
          <pc:sldMk cId="2074300466" sldId="2147472816"/>
        </pc:sldMkLst>
      </pc:sldChg>
      <pc:sldChg chg="del">
        <pc:chgData name="Alina Olsen" userId="2767c37f-a6e9-488f-8571-0ca7da0f883a" providerId="ADAL" clId="{DEA62278-C3D9-4AF2-B604-9363C5DC6253}" dt="2023-02-03T19:03:58.392" v="626" actId="47"/>
        <pc:sldMkLst>
          <pc:docMk/>
          <pc:sldMk cId="2186341502" sldId="2147472817"/>
        </pc:sldMkLst>
      </pc:sldChg>
      <pc:sldChg chg="del">
        <pc:chgData name="Alina Olsen" userId="2767c37f-a6e9-488f-8571-0ca7da0f883a" providerId="ADAL" clId="{DEA62278-C3D9-4AF2-B604-9363C5DC6253}" dt="2023-02-03T19:04:01.865" v="628" actId="47"/>
        <pc:sldMkLst>
          <pc:docMk/>
          <pc:sldMk cId="2944780170" sldId="2147472818"/>
        </pc:sldMkLst>
      </pc:sldChg>
      <pc:sldChg chg="del">
        <pc:chgData name="Alina Olsen" userId="2767c37f-a6e9-488f-8571-0ca7da0f883a" providerId="ADAL" clId="{DEA62278-C3D9-4AF2-B604-9363C5DC6253}" dt="2023-02-03T19:03:59.980" v="627" actId="47"/>
        <pc:sldMkLst>
          <pc:docMk/>
          <pc:sldMk cId="4045613005" sldId="2147472819"/>
        </pc:sldMkLst>
      </pc:sldChg>
      <pc:sldChg chg="del">
        <pc:chgData name="Alina Olsen" userId="2767c37f-a6e9-488f-8571-0ca7da0f883a" providerId="ADAL" clId="{DEA62278-C3D9-4AF2-B604-9363C5DC6253}" dt="2023-02-03T19:04:03.824" v="629" actId="47"/>
        <pc:sldMkLst>
          <pc:docMk/>
          <pc:sldMk cId="4124495553" sldId="2147472820"/>
        </pc:sldMkLst>
      </pc:sldChg>
      <pc:sldChg chg="del">
        <pc:chgData name="Alina Olsen" userId="2767c37f-a6e9-488f-8571-0ca7da0f883a" providerId="ADAL" clId="{DEA62278-C3D9-4AF2-B604-9363C5DC6253}" dt="2023-02-03T19:04:05.943" v="630" actId="47"/>
        <pc:sldMkLst>
          <pc:docMk/>
          <pc:sldMk cId="715421906" sldId="2147472821"/>
        </pc:sldMkLst>
      </pc:sldChg>
      <pc:sldChg chg="addSp delSp modSp add mod">
        <pc:chgData name="Alina Olsen" userId="2767c37f-a6e9-488f-8571-0ca7da0f883a" providerId="ADAL" clId="{DEA62278-C3D9-4AF2-B604-9363C5DC6253}" dt="2023-02-03T18:32:13.730" v="404" actId="14100"/>
        <pc:sldMkLst>
          <pc:docMk/>
          <pc:sldMk cId="2880904706" sldId="2147472822"/>
        </pc:sldMkLst>
        <pc:spChg chg="mod">
          <ac:chgData name="Alina Olsen" userId="2767c37f-a6e9-488f-8571-0ca7da0f883a" providerId="ADAL" clId="{DEA62278-C3D9-4AF2-B604-9363C5DC6253}" dt="2023-02-03T18:28:48.816" v="376" actId="20577"/>
          <ac:spMkLst>
            <pc:docMk/>
            <pc:sldMk cId="2880904706" sldId="2147472822"/>
            <ac:spMk id="2" creationId="{13AA2EB8-FEDE-42A7-ACE5-476A804CFB97}"/>
          </ac:spMkLst>
        </pc:spChg>
        <pc:picChg chg="add mod modCrop">
          <ac:chgData name="Alina Olsen" userId="2767c37f-a6e9-488f-8571-0ca7da0f883a" providerId="ADAL" clId="{DEA62278-C3D9-4AF2-B604-9363C5DC6253}" dt="2023-02-03T18:31:55.681" v="399" actId="1076"/>
          <ac:picMkLst>
            <pc:docMk/>
            <pc:sldMk cId="2880904706" sldId="2147472822"/>
            <ac:picMk id="4" creationId="{068EE1BD-3E53-3A46-3FA6-C25939B7C37B}"/>
          </ac:picMkLst>
        </pc:picChg>
        <pc:picChg chg="del">
          <ac:chgData name="Alina Olsen" userId="2767c37f-a6e9-488f-8571-0ca7da0f883a" providerId="ADAL" clId="{DEA62278-C3D9-4AF2-B604-9363C5DC6253}" dt="2023-02-03T18:30:01.119" v="381" actId="478"/>
          <ac:picMkLst>
            <pc:docMk/>
            <pc:sldMk cId="2880904706" sldId="2147472822"/>
            <ac:picMk id="5" creationId="{790FD0CE-C0EE-ADB8-3B1C-BC2E1AEEAD79}"/>
          </ac:picMkLst>
        </pc:picChg>
        <pc:picChg chg="add mod">
          <ac:chgData name="Alina Olsen" userId="2767c37f-a6e9-488f-8571-0ca7da0f883a" providerId="ADAL" clId="{DEA62278-C3D9-4AF2-B604-9363C5DC6253}" dt="2023-02-03T18:30:14.859" v="386" actId="14100"/>
          <ac:picMkLst>
            <pc:docMk/>
            <pc:sldMk cId="2880904706" sldId="2147472822"/>
            <ac:picMk id="7" creationId="{B054DB32-82C0-3A10-F786-A737670CFF8D}"/>
          </ac:picMkLst>
        </pc:picChg>
        <pc:picChg chg="del">
          <ac:chgData name="Alina Olsen" userId="2767c37f-a6e9-488f-8571-0ca7da0f883a" providerId="ADAL" clId="{DEA62278-C3D9-4AF2-B604-9363C5DC6253}" dt="2023-02-03T18:31:59.839" v="400" actId="478"/>
          <ac:picMkLst>
            <pc:docMk/>
            <pc:sldMk cId="2880904706" sldId="2147472822"/>
            <ac:picMk id="8" creationId="{05372006-B1F7-C88E-0C02-2F9C96F54139}"/>
          </ac:picMkLst>
        </pc:picChg>
        <pc:picChg chg="add mod">
          <ac:chgData name="Alina Olsen" userId="2767c37f-a6e9-488f-8571-0ca7da0f883a" providerId="ADAL" clId="{DEA62278-C3D9-4AF2-B604-9363C5DC6253}" dt="2023-02-03T18:30:44.597" v="391" actId="14100"/>
          <ac:picMkLst>
            <pc:docMk/>
            <pc:sldMk cId="2880904706" sldId="2147472822"/>
            <ac:picMk id="10" creationId="{1C2B3634-F8E6-9C39-FE89-16B32CF09524}"/>
          </ac:picMkLst>
        </pc:picChg>
        <pc:picChg chg="add mod">
          <ac:chgData name="Alina Olsen" userId="2767c37f-a6e9-488f-8571-0ca7da0f883a" providerId="ADAL" clId="{DEA62278-C3D9-4AF2-B604-9363C5DC6253}" dt="2023-02-03T18:31:11.419" v="397" actId="14100"/>
          <ac:picMkLst>
            <pc:docMk/>
            <pc:sldMk cId="2880904706" sldId="2147472822"/>
            <ac:picMk id="13" creationId="{4D3EB84D-E853-5754-3354-07377BB89E89}"/>
          </ac:picMkLst>
        </pc:picChg>
        <pc:picChg chg="add mod">
          <ac:chgData name="Alina Olsen" userId="2767c37f-a6e9-488f-8571-0ca7da0f883a" providerId="ADAL" clId="{DEA62278-C3D9-4AF2-B604-9363C5DC6253}" dt="2023-02-03T18:32:13.730" v="404" actId="14100"/>
          <ac:picMkLst>
            <pc:docMk/>
            <pc:sldMk cId="2880904706" sldId="2147472822"/>
            <ac:picMk id="15" creationId="{F5ADABFA-E9CF-B0E5-E0F1-44058FE6BF6E}"/>
          </ac:picMkLst>
        </pc:picChg>
        <pc:picChg chg="del">
          <ac:chgData name="Alina Olsen" userId="2767c37f-a6e9-488f-8571-0ca7da0f883a" providerId="ADAL" clId="{DEA62278-C3D9-4AF2-B604-9363C5DC6253}" dt="2023-02-03T18:29:22.759" v="377" actId="478"/>
          <ac:picMkLst>
            <pc:docMk/>
            <pc:sldMk cId="2880904706" sldId="2147472822"/>
            <ac:picMk id="2050" creationId="{9351DBD7-81E4-6DFD-F171-8626578FDD2D}"/>
          </ac:picMkLst>
        </pc:picChg>
        <pc:picChg chg="del">
          <ac:chgData name="Alina Olsen" userId="2767c37f-a6e9-488f-8571-0ca7da0f883a" providerId="ADAL" clId="{DEA62278-C3D9-4AF2-B604-9363C5DC6253}" dt="2023-02-03T18:30:34.917" v="387" actId="478"/>
          <ac:picMkLst>
            <pc:docMk/>
            <pc:sldMk cId="2880904706" sldId="2147472822"/>
            <ac:picMk id="2054" creationId="{C6EC76F4-1D2F-2A17-A9D1-17B89763C013}"/>
          </ac:picMkLst>
        </pc:picChg>
        <pc:picChg chg="del">
          <ac:chgData name="Alina Olsen" userId="2767c37f-a6e9-488f-8571-0ca7da0f883a" providerId="ADAL" clId="{DEA62278-C3D9-4AF2-B604-9363C5DC6253}" dt="2023-02-03T18:31:01.357" v="392" actId="478"/>
          <ac:picMkLst>
            <pc:docMk/>
            <pc:sldMk cId="2880904706" sldId="2147472822"/>
            <ac:picMk id="2056" creationId="{E75F9B62-8708-4B46-6A43-5C61BCCAB91A}"/>
          </ac:picMkLst>
        </pc:picChg>
      </pc:sldChg>
      <pc:sldMasterChg chg="delSldLayout">
        <pc:chgData name="Alina Olsen" userId="2767c37f-a6e9-488f-8571-0ca7da0f883a" providerId="ADAL" clId="{DEA62278-C3D9-4AF2-B604-9363C5DC6253}" dt="2023-02-03T18:50:19.554" v="518" actId="47"/>
        <pc:sldMasterMkLst>
          <pc:docMk/>
          <pc:sldMasterMk cId="0" sldId="2147483648"/>
        </pc:sldMasterMkLst>
        <pc:sldLayoutChg chg="del">
          <pc:chgData name="Alina Olsen" userId="2767c37f-a6e9-488f-8571-0ca7da0f883a" providerId="ADAL" clId="{DEA62278-C3D9-4AF2-B604-9363C5DC6253}" dt="2023-02-03T18:50:19.554" v="518" actId="47"/>
          <pc:sldLayoutMkLst>
            <pc:docMk/>
            <pc:sldMasterMk cId="0" sldId="2147483648"/>
            <pc:sldLayoutMk cId="1635668845" sldId="2147483705"/>
          </pc:sldLayoutMkLst>
        </pc:sldLayoutChg>
      </pc:sldMasterChg>
    </pc:docChg>
  </pc:docChgLst>
  <pc:docChgLst>
    <pc:chgData name="Alina Olsen" userId="2767c37f-a6e9-488f-8571-0ca7da0f883a" providerId="ADAL" clId="{6993A944-0BA7-44D1-92AA-92E230D60130}"/>
    <pc:docChg chg="undo custSel addSld modSld sldOrd">
      <pc:chgData name="Alina Olsen" userId="2767c37f-a6e9-488f-8571-0ca7da0f883a" providerId="ADAL" clId="{6993A944-0BA7-44D1-92AA-92E230D60130}" dt="2023-01-10T11:54:09.507" v="1148" actId="1076"/>
      <pc:docMkLst>
        <pc:docMk/>
      </pc:docMkLst>
      <pc:sldChg chg="addSp delSp modSp mod delAnim">
        <pc:chgData name="Alina Olsen" userId="2767c37f-a6e9-488f-8571-0ca7da0f883a" providerId="ADAL" clId="{6993A944-0BA7-44D1-92AA-92E230D60130}" dt="2023-01-03T10:01:26.464" v="110" actId="14100"/>
        <pc:sldMkLst>
          <pc:docMk/>
          <pc:sldMk cId="946955474" sldId="2147196405"/>
        </pc:sldMkLst>
        <pc:graphicFrameChg chg="add mod">
          <ac:chgData name="Alina Olsen" userId="2767c37f-a6e9-488f-8571-0ca7da0f883a" providerId="ADAL" clId="{6993A944-0BA7-44D1-92AA-92E230D60130}" dt="2023-01-03T10:01:26.464" v="110" actId="14100"/>
          <ac:graphicFrameMkLst>
            <pc:docMk/>
            <pc:sldMk cId="946955474" sldId="2147196405"/>
            <ac:graphicFrameMk id="11" creationId="{92F5D956-D08E-47BE-8BEE-D6107A79EBC1}"/>
          </ac:graphicFrameMkLst>
        </pc:graphicFrameChg>
        <pc:graphicFrameChg chg="del">
          <ac:chgData name="Alina Olsen" userId="2767c37f-a6e9-488f-8571-0ca7da0f883a" providerId="ADAL" clId="{6993A944-0BA7-44D1-92AA-92E230D60130}" dt="2023-01-03T10:01:04.611" v="107" actId="478"/>
          <ac:graphicFrameMkLst>
            <pc:docMk/>
            <pc:sldMk cId="946955474" sldId="2147196405"/>
            <ac:graphicFrameMk id="26" creationId="{84CCA7DC-D7FD-41F6-A86F-5230E89D45A1}"/>
          </ac:graphicFrameMkLst>
        </pc:graphicFrameChg>
      </pc:sldChg>
      <pc:sldChg chg="addSp delSp modSp mod">
        <pc:chgData name="Alina Olsen" userId="2767c37f-a6e9-488f-8571-0ca7da0f883a" providerId="ADAL" clId="{6993A944-0BA7-44D1-92AA-92E230D60130}" dt="2023-01-03T10:05:58.133" v="120" actId="14100"/>
        <pc:sldMkLst>
          <pc:docMk/>
          <pc:sldMk cId="1647049701" sldId="2147196407"/>
        </pc:sldMkLst>
        <pc:picChg chg="del">
          <ac:chgData name="Alina Olsen" userId="2767c37f-a6e9-488f-8571-0ca7da0f883a" providerId="ADAL" clId="{6993A944-0BA7-44D1-92AA-92E230D60130}" dt="2023-01-03T10:04:55.890" v="111" actId="478"/>
          <ac:picMkLst>
            <pc:docMk/>
            <pc:sldMk cId="1647049701" sldId="2147196407"/>
            <ac:picMk id="3" creationId="{3641BA73-E34C-3919-E505-C19CE0FFCC95}"/>
          </ac:picMkLst>
        </pc:picChg>
        <pc:picChg chg="del">
          <ac:chgData name="Alina Olsen" userId="2767c37f-a6e9-488f-8571-0ca7da0f883a" providerId="ADAL" clId="{6993A944-0BA7-44D1-92AA-92E230D60130}" dt="2023-01-03T10:05:13.976" v="116" actId="478"/>
          <ac:picMkLst>
            <pc:docMk/>
            <pc:sldMk cId="1647049701" sldId="2147196407"/>
            <ac:picMk id="4" creationId="{E8A7FC7A-40F5-B070-3FD1-806FA8402264}"/>
          </ac:picMkLst>
        </pc:picChg>
        <pc:picChg chg="add mod">
          <ac:chgData name="Alina Olsen" userId="2767c37f-a6e9-488f-8571-0ca7da0f883a" providerId="ADAL" clId="{6993A944-0BA7-44D1-92AA-92E230D60130}" dt="2023-01-03T10:05:04.790" v="115" actId="14100"/>
          <ac:picMkLst>
            <pc:docMk/>
            <pc:sldMk cId="1647049701" sldId="2147196407"/>
            <ac:picMk id="6" creationId="{FACBADF4-6664-4273-89B4-D18D85D87046}"/>
          </ac:picMkLst>
        </pc:picChg>
        <pc:picChg chg="add mod">
          <ac:chgData name="Alina Olsen" userId="2767c37f-a6e9-488f-8571-0ca7da0f883a" providerId="ADAL" clId="{6993A944-0BA7-44D1-92AA-92E230D60130}" dt="2023-01-03T10:05:58.133" v="120" actId="14100"/>
          <ac:picMkLst>
            <pc:docMk/>
            <pc:sldMk cId="1647049701" sldId="2147196407"/>
            <ac:picMk id="9" creationId="{56421B15-9D4F-42D8-870A-81ACC124D8E0}"/>
          </ac:picMkLst>
        </pc:picChg>
      </pc:sldChg>
      <pc:sldChg chg="modSp mod ord">
        <pc:chgData name="Alina Olsen" userId="2767c37f-a6e9-488f-8571-0ca7da0f883a" providerId="ADAL" clId="{6993A944-0BA7-44D1-92AA-92E230D60130}" dt="2023-01-03T09:46:40.864" v="101"/>
        <pc:sldMkLst>
          <pc:docMk/>
          <pc:sldMk cId="1888799198" sldId="2147196409"/>
        </pc:sldMkLst>
        <pc:spChg chg="mod">
          <ac:chgData name="Alina Olsen" userId="2767c37f-a6e9-488f-8571-0ca7da0f883a" providerId="ADAL" clId="{6993A944-0BA7-44D1-92AA-92E230D60130}" dt="2023-01-03T09:05:00.275" v="32" actId="20577"/>
          <ac:spMkLst>
            <pc:docMk/>
            <pc:sldMk cId="1888799198" sldId="2147196409"/>
            <ac:spMk id="19" creationId="{AC1D18BC-86FC-9A6C-97A6-5CC888128250}"/>
          </ac:spMkLst>
        </pc:spChg>
        <pc:spChg chg="mod">
          <ac:chgData name="Alina Olsen" userId="2767c37f-a6e9-488f-8571-0ca7da0f883a" providerId="ADAL" clId="{6993A944-0BA7-44D1-92AA-92E230D60130}" dt="2023-01-03T09:06:35.532" v="52" actId="20577"/>
          <ac:spMkLst>
            <pc:docMk/>
            <pc:sldMk cId="1888799198" sldId="2147196409"/>
            <ac:spMk id="22" creationId="{73F1DBF6-0AB3-5DBE-EE6A-644D841137A4}"/>
          </ac:spMkLst>
        </pc:spChg>
        <pc:spChg chg="mod">
          <ac:chgData name="Alina Olsen" userId="2767c37f-a6e9-488f-8571-0ca7da0f883a" providerId="ADAL" clId="{6993A944-0BA7-44D1-92AA-92E230D60130}" dt="2023-01-03T09:05:22.401" v="37" actId="20577"/>
          <ac:spMkLst>
            <pc:docMk/>
            <pc:sldMk cId="1888799198" sldId="2147196409"/>
            <ac:spMk id="23" creationId="{0ACD595E-CBFD-A5A6-108A-5BE696F95696}"/>
          </ac:spMkLst>
        </pc:spChg>
        <pc:spChg chg="mod">
          <ac:chgData name="Alina Olsen" userId="2767c37f-a6e9-488f-8571-0ca7da0f883a" providerId="ADAL" clId="{6993A944-0BA7-44D1-92AA-92E230D60130}" dt="2023-01-03T09:05:46.290" v="42" actId="20577"/>
          <ac:spMkLst>
            <pc:docMk/>
            <pc:sldMk cId="1888799198" sldId="2147196409"/>
            <ac:spMk id="25" creationId="{0E2C0E86-DF57-4E11-009F-C8322D3E5509}"/>
          </ac:spMkLst>
        </pc:spChg>
        <pc:spChg chg="mod">
          <ac:chgData name="Alina Olsen" userId="2767c37f-a6e9-488f-8571-0ca7da0f883a" providerId="ADAL" clId="{6993A944-0BA7-44D1-92AA-92E230D60130}" dt="2023-01-03T09:06:04.292" v="45" actId="20577"/>
          <ac:spMkLst>
            <pc:docMk/>
            <pc:sldMk cId="1888799198" sldId="2147196409"/>
            <ac:spMk id="27" creationId="{2B6C9371-F39A-72C7-CB37-9A1E5649857A}"/>
          </ac:spMkLst>
        </pc:spChg>
        <pc:spChg chg="mod">
          <ac:chgData name="Alina Olsen" userId="2767c37f-a6e9-488f-8571-0ca7da0f883a" providerId="ADAL" clId="{6993A944-0BA7-44D1-92AA-92E230D60130}" dt="2023-01-03T09:06:55.517" v="57" actId="20577"/>
          <ac:spMkLst>
            <pc:docMk/>
            <pc:sldMk cId="1888799198" sldId="2147196409"/>
            <ac:spMk id="34" creationId="{A336BB40-468A-BED6-D803-5519AEF293B5}"/>
          </ac:spMkLst>
        </pc:spChg>
      </pc:sldChg>
      <pc:sldChg chg="addSp delSp modSp mod">
        <pc:chgData name="Alina Olsen" userId="2767c37f-a6e9-488f-8571-0ca7da0f883a" providerId="ADAL" clId="{6993A944-0BA7-44D1-92AA-92E230D60130}" dt="2023-01-03T09:37:57.746" v="79" actId="20577"/>
        <pc:sldMkLst>
          <pc:docMk/>
          <pc:sldMk cId="24417239" sldId="2147196470"/>
        </pc:sldMkLst>
        <pc:spChg chg="mod">
          <ac:chgData name="Alina Olsen" userId="2767c37f-a6e9-488f-8571-0ca7da0f883a" providerId="ADAL" clId="{6993A944-0BA7-44D1-92AA-92E230D60130}" dt="2023-01-03T09:37:57.746" v="79" actId="20577"/>
          <ac:spMkLst>
            <pc:docMk/>
            <pc:sldMk cId="24417239" sldId="2147196470"/>
            <ac:spMk id="2" creationId="{13AA2EB8-FEDE-42A7-ACE5-476A804CFB97}"/>
          </ac:spMkLst>
        </pc:spChg>
        <pc:spChg chg="add del">
          <ac:chgData name="Alina Olsen" userId="2767c37f-a6e9-488f-8571-0ca7da0f883a" providerId="ADAL" clId="{6993A944-0BA7-44D1-92AA-92E230D60130}" dt="2023-01-03T08:56:42.980" v="2" actId="478"/>
          <ac:spMkLst>
            <pc:docMk/>
            <pc:sldMk cId="24417239" sldId="2147196470"/>
            <ac:spMk id="6" creationId="{16A170D1-4CD4-448B-9E16-440C0A843EF6}"/>
          </ac:spMkLst>
        </pc:spChg>
        <pc:spChg chg="add del">
          <ac:chgData name="Alina Olsen" userId="2767c37f-a6e9-488f-8571-0ca7da0f883a" providerId="ADAL" clId="{6993A944-0BA7-44D1-92AA-92E230D60130}" dt="2023-01-03T08:56:51.577" v="4" actId="478"/>
          <ac:spMkLst>
            <pc:docMk/>
            <pc:sldMk cId="24417239" sldId="2147196470"/>
            <ac:spMk id="7" creationId="{B51A99E5-F229-42E2-893F-9113867A947C}"/>
          </ac:spMkLst>
        </pc:spChg>
        <pc:spChg chg="add del">
          <ac:chgData name="Alina Olsen" userId="2767c37f-a6e9-488f-8571-0ca7da0f883a" providerId="ADAL" clId="{6993A944-0BA7-44D1-92AA-92E230D60130}" dt="2023-01-03T08:56:59.470" v="6" actId="478"/>
          <ac:spMkLst>
            <pc:docMk/>
            <pc:sldMk cId="24417239" sldId="2147196470"/>
            <ac:spMk id="9" creationId="{AB45C8FF-85CB-4CEB-B4D7-7CFC98E1ED99}"/>
          </ac:spMkLst>
        </pc:spChg>
        <pc:spChg chg="add del">
          <ac:chgData name="Alina Olsen" userId="2767c37f-a6e9-488f-8571-0ca7da0f883a" providerId="ADAL" clId="{6993A944-0BA7-44D1-92AA-92E230D60130}" dt="2023-01-03T08:58:23.384" v="17" actId="478"/>
          <ac:spMkLst>
            <pc:docMk/>
            <pc:sldMk cId="24417239" sldId="2147196470"/>
            <ac:spMk id="13" creationId="{6ED48F46-CAA1-4FD9-835E-CEE8B87FD738}"/>
          </ac:spMkLst>
        </pc:spChg>
        <pc:picChg chg="del">
          <ac:chgData name="Alina Olsen" userId="2767c37f-a6e9-488f-8571-0ca7da0f883a" providerId="ADAL" clId="{6993A944-0BA7-44D1-92AA-92E230D60130}" dt="2023-01-03T08:56:33.694" v="0" actId="478"/>
          <ac:picMkLst>
            <pc:docMk/>
            <pc:sldMk cId="24417239" sldId="2147196470"/>
            <ac:picMk id="3" creationId="{4E154542-35A3-ED23-B68F-6539D6E5C0DF}"/>
          </ac:picMkLst>
        </pc:picChg>
        <pc:picChg chg="del">
          <ac:chgData name="Alina Olsen" userId="2767c37f-a6e9-488f-8571-0ca7da0f883a" providerId="ADAL" clId="{6993A944-0BA7-44D1-92AA-92E230D60130}" dt="2023-01-03T09:01:55.283" v="23" actId="478"/>
          <ac:picMkLst>
            <pc:docMk/>
            <pc:sldMk cId="24417239" sldId="2147196470"/>
            <ac:picMk id="4" creationId="{9050CC46-AD44-E022-CBB4-8623BA199F31}"/>
          </ac:picMkLst>
        </pc:picChg>
        <pc:picChg chg="del">
          <ac:chgData name="Alina Olsen" userId="2767c37f-a6e9-488f-8571-0ca7da0f883a" providerId="ADAL" clId="{6993A944-0BA7-44D1-92AA-92E230D60130}" dt="2023-01-03T08:58:17.957" v="15" actId="478"/>
          <ac:picMkLst>
            <pc:docMk/>
            <pc:sldMk cId="24417239" sldId="2147196470"/>
            <ac:picMk id="5" creationId="{19106756-1DF0-15A2-6DE1-834F53891F03}"/>
          </ac:picMkLst>
        </pc:picChg>
        <pc:picChg chg="add mod">
          <ac:chgData name="Alina Olsen" userId="2767c37f-a6e9-488f-8571-0ca7da0f883a" providerId="ADAL" clId="{6993A944-0BA7-44D1-92AA-92E230D60130}" dt="2023-01-03T08:57:54.434" v="14" actId="14100"/>
          <ac:picMkLst>
            <pc:docMk/>
            <pc:sldMk cId="24417239" sldId="2147196470"/>
            <ac:picMk id="11" creationId="{42601A21-09AE-4AD4-8F26-91B1068AFB26}"/>
          </ac:picMkLst>
        </pc:picChg>
        <pc:picChg chg="add mod">
          <ac:chgData name="Alina Olsen" userId="2767c37f-a6e9-488f-8571-0ca7da0f883a" providerId="ADAL" clId="{6993A944-0BA7-44D1-92AA-92E230D60130}" dt="2023-01-03T09:10:44.393" v="59" actId="1076"/>
          <ac:picMkLst>
            <pc:docMk/>
            <pc:sldMk cId="24417239" sldId="2147196470"/>
            <ac:picMk id="15" creationId="{2CF9AB03-DC52-4BFA-A3B4-D9AA2C10E5CC}"/>
          </ac:picMkLst>
        </pc:picChg>
        <pc:picChg chg="add mod">
          <ac:chgData name="Alina Olsen" userId="2767c37f-a6e9-488f-8571-0ca7da0f883a" providerId="ADAL" clId="{6993A944-0BA7-44D1-92AA-92E230D60130}" dt="2023-01-03T09:02:27.255" v="27" actId="14100"/>
          <ac:picMkLst>
            <pc:docMk/>
            <pc:sldMk cId="24417239" sldId="2147196470"/>
            <ac:picMk id="17" creationId="{170EAB14-FDFC-4844-857F-B98764C8F273}"/>
          </ac:picMkLst>
        </pc:picChg>
      </pc:sldChg>
      <pc:sldChg chg="addSp delSp modSp mod">
        <pc:chgData name="Alina Olsen" userId="2767c37f-a6e9-488f-8571-0ca7da0f883a" providerId="ADAL" clId="{6993A944-0BA7-44D1-92AA-92E230D60130}" dt="2023-01-03T10:07:34.131" v="130" actId="14100"/>
        <pc:sldMkLst>
          <pc:docMk/>
          <pc:sldMk cId="747971043" sldId="2147196471"/>
        </pc:sldMkLst>
        <pc:picChg chg="del">
          <ac:chgData name="Alina Olsen" userId="2767c37f-a6e9-488f-8571-0ca7da0f883a" providerId="ADAL" clId="{6993A944-0BA7-44D1-92AA-92E230D60130}" dt="2023-01-03T10:06:38.897" v="121" actId="478"/>
          <ac:picMkLst>
            <pc:docMk/>
            <pc:sldMk cId="747971043" sldId="2147196471"/>
            <ac:picMk id="3" creationId="{4A2178A9-122E-B4B9-98C8-A500F3575AEC}"/>
          </ac:picMkLst>
        </pc:picChg>
        <pc:picChg chg="del">
          <ac:chgData name="Alina Olsen" userId="2767c37f-a6e9-488f-8571-0ca7da0f883a" providerId="ADAL" clId="{6993A944-0BA7-44D1-92AA-92E230D60130}" dt="2023-01-03T10:07:23.106" v="126" actId="478"/>
          <ac:picMkLst>
            <pc:docMk/>
            <pc:sldMk cId="747971043" sldId="2147196471"/>
            <ac:picMk id="4" creationId="{7B7C234C-9189-CF81-767F-1F5508F8C5F1}"/>
          </ac:picMkLst>
        </pc:picChg>
        <pc:picChg chg="add mod">
          <ac:chgData name="Alina Olsen" userId="2767c37f-a6e9-488f-8571-0ca7da0f883a" providerId="ADAL" clId="{6993A944-0BA7-44D1-92AA-92E230D60130}" dt="2023-01-03T10:06:49.224" v="125" actId="14100"/>
          <ac:picMkLst>
            <pc:docMk/>
            <pc:sldMk cId="747971043" sldId="2147196471"/>
            <ac:picMk id="6" creationId="{CE30E758-B248-41AD-8B79-51ADC3EB47D9}"/>
          </ac:picMkLst>
        </pc:picChg>
        <pc:picChg chg="add mod">
          <ac:chgData name="Alina Olsen" userId="2767c37f-a6e9-488f-8571-0ca7da0f883a" providerId="ADAL" clId="{6993A944-0BA7-44D1-92AA-92E230D60130}" dt="2023-01-03T10:07:34.131" v="130" actId="14100"/>
          <ac:picMkLst>
            <pc:docMk/>
            <pc:sldMk cId="747971043" sldId="2147196471"/>
            <ac:picMk id="9" creationId="{610A09D9-384E-4D2B-9C50-BBA656932DBF}"/>
          </ac:picMkLst>
        </pc:picChg>
      </pc:sldChg>
      <pc:sldChg chg="addSp delSp modSp mod">
        <pc:chgData name="Alina Olsen" userId="2767c37f-a6e9-488f-8571-0ca7da0f883a" providerId="ADAL" clId="{6993A944-0BA7-44D1-92AA-92E230D60130}" dt="2023-01-03T10:10:38.504" v="141" actId="14100"/>
        <pc:sldMkLst>
          <pc:docMk/>
          <pc:sldMk cId="3585945515" sldId="2147196472"/>
        </pc:sldMkLst>
        <pc:spChg chg="add del">
          <ac:chgData name="Alina Olsen" userId="2767c37f-a6e9-488f-8571-0ca7da0f883a" providerId="ADAL" clId="{6993A944-0BA7-44D1-92AA-92E230D60130}" dt="2023-01-03T10:09:18.487" v="133" actId="478"/>
          <ac:spMkLst>
            <pc:docMk/>
            <pc:sldMk cId="3585945515" sldId="2147196472"/>
            <ac:spMk id="5" creationId="{CC1A3073-B282-4EA8-80AB-534EAB9F75C2}"/>
          </ac:spMkLst>
        </pc:spChg>
        <pc:picChg chg="del">
          <ac:chgData name="Alina Olsen" userId="2767c37f-a6e9-488f-8571-0ca7da0f883a" providerId="ADAL" clId="{6993A944-0BA7-44D1-92AA-92E230D60130}" dt="2023-01-03T10:09:14.362" v="131" actId="478"/>
          <ac:picMkLst>
            <pc:docMk/>
            <pc:sldMk cId="3585945515" sldId="2147196472"/>
            <ac:picMk id="3" creationId="{178659A7-0F19-D248-667A-0A233FCCA6FE}"/>
          </ac:picMkLst>
        </pc:picChg>
        <pc:picChg chg="del">
          <ac:chgData name="Alina Olsen" userId="2767c37f-a6e9-488f-8571-0ca7da0f883a" providerId="ADAL" clId="{6993A944-0BA7-44D1-92AA-92E230D60130}" dt="2023-01-03T10:10:28.905" v="137" actId="478"/>
          <ac:picMkLst>
            <pc:docMk/>
            <pc:sldMk cId="3585945515" sldId="2147196472"/>
            <ac:picMk id="4" creationId="{C007063C-507F-B3D9-F1C7-D6EF9B9D70AF}"/>
          </ac:picMkLst>
        </pc:picChg>
        <pc:picChg chg="add mod">
          <ac:chgData name="Alina Olsen" userId="2767c37f-a6e9-488f-8571-0ca7da0f883a" providerId="ADAL" clId="{6993A944-0BA7-44D1-92AA-92E230D60130}" dt="2023-01-03T10:09:47.092" v="136" actId="1076"/>
          <ac:picMkLst>
            <pc:docMk/>
            <pc:sldMk cId="3585945515" sldId="2147196472"/>
            <ac:picMk id="7" creationId="{67BEF01D-5AAE-4091-B39F-7C6DC46AE30B}"/>
          </ac:picMkLst>
        </pc:picChg>
        <pc:picChg chg="add mod">
          <ac:chgData name="Alina Olsen" userId="2767c37f-a6e9-488f-8571-0ca7da0f883a" providerId="ADAL" clId="{6993A944-0BA7-44D1-92AA-92E230D60130}" dt="2023-01-03T10:10:38.504" v="141" actId="14100"/>
          <ac:picMkLst>
            <pc:docMk/>
            <pc:sldMk cId="3585945515" sldId="2147196472"/>
            <ac:picMk id="11" creationId="{856446B4-D087-4079-ADDD-E7285C7C68BD}"/>
          </ac:picMkLst>
        </pc:picChg>
      </pc:sldChg>
      <pc:sldChg chg="addSp delSp modSp mod">
        <pc:chgData name="Alina Olsen" userId="2767c37f-a6e9-488f-8571-0ca7da0f883a" providerId="ADAL" clId="{6993A944-0BA7-44D1-92AA-92E230D60130}" dt="2023-01-03T10:22:14.903" v="193" actId="14100"/>
        <pc:sldMkLst>
          <pc:docMk/>
          <pc:sldMk cId="1573543321" sldId="2147196473"/>
        </pc:sldMkLst>
        <pc:spChg chg="mod">
          <ac:chgData name="Alina Olsen" userId="2767c37f-a6e9-488f-8571-0ca7da0f883a" providerId="ADAL" clId="{6993A944-0BA7-44D1-92AA-92E230D60130}" dt="2023-01-03T10:11:24.908" v="146" actId="20577"/>
          <ac:spMkLst>
            <pc:docMk/>
            <pc:sldMk cId="1573543321" sldId="2147196473"/>
            <ac:spMk id="48" creationId="{613D342B-1AD2-4BBE-B54F-45A970B3118D}"/>
          </ac:spMkLst>
        </pc:spChg>
        <pc:picChg chg="del">
          <ac:chgData name="Alina Olsen" userId="2767c37f-a6e9-488f-8571-0ca7da0f883a" providerId="ADAL" clId="{6993A944-0BA7-44D1-92AA-92E230D60130}" dt="2023-01-03T10:20:58.111" v="185" actId="478"/>
          <ac:picMkLst>
            <pc:docMk/>
            <pc:sldMk cId="1573543321" sldId="2147196473"/>
            <ac:picMk id="3" creationId="{BAB8EF98-531B-5465-2292-536C1A523402}"/>
          </ac:picMkLst>
        </pc:picChg>
        <pc:picChg chg="add mod">
          <ac:chgData name="Alina Olsen" userId="2767c37f-a6e9-488f-8571-0ca7da0f883a" providerId="ADAL" clId="{6993A944-0BA7-44D1-92AA-92E230D60130}" dt="2023-01-03T10:18:05.857" v="161" actId="14100"/>
          <ac:picMkLst>
            <pc:docMk/>
            <pc:sldMk cId="1573543321" sldId="2147196473"/>
            <ac:picMk id="4" creationId="{DBFA0DA6-AA41-4314-976D-2E44CA5EDEBF}"/>
          </ac:picMkLst>
        </pc:picChg>
        <pc:picChg chg="del">
          <ac:chgData name="Alina Olsen" userId="2767c37f-a6e9-488f-8571-0ca7da0f883a" providerId="ADAL" clId="{6993A944-0BA7-44D1-92AA-92E230D60130}" dt="2023-01-03T10:19:43.934" v="176" actId="478"/>
          <ac:picMkLst>
            <pc:docMk/>
            <pc:sldMk cId="1573543321" sldId="2147196473"/>
            <ac:picMk id="5" creationId="{D42D2C80-3744-C92D-2D80-58BC69589549}"/>
          </ac:picMkLst>
        </pc:picChg>
        <pc:picChg chg="add del">
          <ac:chgData name="Alina Olsen" userId="2767c37f-a6e9-488f-8571-0ca7da0f883a" providerId="ADAL" clId="{6993A944-0BA7-44D1-92AA-92E230D60130}" dt="2023-01-03T10:18:42.169" v="164" actId="478"/>
          <ac:picMkLst>
            <pc:docMk/>
            <pc:sldMk cId="1573543321" sldId="2147196473"/>
            <ac:picMk id="7" creationId="{09CFAE58-0A4C-802E-DCA5-97BAAF3B2CFD}"/>
          </ac:picMkLst>
        </pc:picChg>
        <pc:picChg chg="add mod">
          <ac:chgData name="Alina Olsen" userId="2767c37f-a6e9-488f-8571-0ca7da0f883a" providerId="ADAL" clId="{6993A944-0BA7-44D1-92AA-92E230D60130}" dt="2023-01-03T10:17:53.705" v="160" actId="14100"/>
          <ac:picMkLst>
            <pc:docMk/>
            <pc:sldMk cId="1573543321" sldId="2147196473"/>
            <ac:picMk id="9" creationId="{3A852C32-0055-44D7-A828-0C51DF9C6489}"/>
          </ac:picMkLst>
        </pc:picChg>
        <pc:picChg chg="del">
          <ac:chgData name="Alina Olsen" userId="2767c37f-a6e9-488f-8571-0ca7da0f883a" providerId="ADAL" clId="{6993A944-0BA7-44D1-92AA-92E230D60130}" dt="2023-01-03T10:16:46.761" v="147" actId="478"/>
          <ac:picMkLst>
            <pc:docMk/>
            <pc:sldMk cId="1573543321" sldId="2147196473"/>
            <ac:picMk id="10" creationId="{01CF3A9D-9B6D-CF68-CE71-8833D64857B9}"/>
          </ac:picMkLst>
        </pc:picChg>
        <pc:picChg chg="add mod">
          <ac:chgData name="Alina Olsen" userId="2767c37f-a6e9-488f-8571-0ca7da0f883a" providerId="ADAL" clId="{6993A944-0BA7-44D1-92AA-92E230D60130}" dt="2023-01-03T10:18:54.375" v="168" actId="14100"/>
          <ac:picMkLst>
            <pc:docMk/>
            <pc:sldMk cId="1573543321" sldId="2147196473"/>
            <ac:picMk id="12" creationId="{9DD5CB48-8B90-498F-A83D-8A99C2A1262F}"/>
          </ac:picMkLst>
        </pc:picChg>
        <pc:picChg chg="add mod">
          <ac:chgData name="Alina Olsen" userId="2767c37f-a6e9-488f-8571-0ca7da0f883a" providerId="ADAL" clId="{6993A944-0BA7-44D1-92AA-92E230D60130}" dt="2023-01-03T10:19:37.075" v="175" actId="14100"/>
          <ac:picMkLst>
            <pc:docMk/>
            <pc:sldMk cId="1573543321" sldId="2147196473"/>
            <ac:picMk id="14" creationId="{4191CD56-806A-44EB-81DD-491EF57C5EC7}"/>
          </ac:picMkLst>
        </pc:picChg>
        <pc:picChg chg="add mod">
          <ac:chgData name="Alina Olsen" userId="2767c37f-a6e9-488f-8571-0ca7da0f883a" providerId="ADAL" clId="{6993A944-0BA7-44D1-92AA-92E230D60130}" dt="2023-01-03T10:20:21.013" v="180" actId="14100"/>
          <ac:picMkLst>
            <pc:docMk/>
            <pc:sldMk cId="1573543321" sldId="2147196473"/>
            <ac:picMk id="16" creationId="{AA99AF31-7076-40D5-A2D7-DBB7966987E5}"/>
          </ac:picMkLst>
        </pc:picChg>
        <pc:picChg chg="add mod">
          <ac:chgData name="Alina Olsen" userId="2767c37f-a6e9-488f-8571-0ca7da0f883a" providerId="ADAL" clId="{6993A944-0BA7-44D1-92AA-92E230D60130}" dt="2023-01-03T10:20:53.533" v="184" actId="14100"/>
          <ac:picMkLst>
            <pc:docMk/>
            <pc:sldMk cId="1573543321" sldId="2147196473"/>
            <ac:picMk id="18" creationId="{0C44C75D-C8A2-47F2-A04F-3C9FA9F20E99}"/>
          </ac:picMkLst>
        </pc:picChg>
        <pc:picChg chg="add mod">
          <ac:chgData name="Alina Olsen" userId="2767c37f-a6e9-488f-8571-0ca7da0f883a" providerId="ADAL" clId="{6993A944-0BA7-44D1-92AA-92E230D60130}" dt="2023-01-03T10:21:34.293" v="189" actId="14100"/>
          <ac:picMkLst>
            <pc:docMk/>
            <pc:sldMk cId="1573543321" sldId="2147196473"/>
            <ac:picMk id="20" creationId="{8A8F1830-B57D-4368-8549-75D87721B677}"/>
          </ac:picMkLst>
        </pc:picChg>
        <pc:picChg chg="add mod">
          <ac:chgData name="Alina Olsen" userId="2767c37f-a6e9-488f-8571-0ca7da0f883a" providerId="ADAL" clId="{6993A944-0BA7-44D1-92AA-92E230D60130}" dt="2023-01-03T10:22:14.903" v="193" actId="14100"/>
          <ac:picMkLst>
            <pc:docMk/>
            <pc:sldMk cId="1573543321" sldId="2147196473"/>
            <ac:picMk id="22" creationId="{2EF6A753-52C0-4F24-8E49-1F5A9DDAF023}"/>
          </ac:picMkLst>
        </pc:picChg>
      </pc:sldChg>
      <pc:sldChg chg="addSp delSp modSp mod">
        <pc:chgData name="Alina Olsen" userId="2767c37f-a6e9-488f-8571-0ca7da0f883a" providerId="ADAL" clId="{6993A944-0BA7-44D1-92AA-92E230D60130}" dt="2023-01-03T10:40:31.948" v="290" actId="1076"/>
        <pc:sldMkLst>
          <pc:docMk/>
          <pc:sldMk cId="3213074348" sldId="2147196474"/>
        </pc:sldMkLst>
        <pc:spChg chg="add del">
          <ac:chgData name="Alina Olsen" userId="2767c37f-a6e9-488f-8571-0ca7da0f883a" providerId="ADAL" clId="{6993A944-0BA7-44D1-92AA-92E230D60130}" dt="2023-01-03T10:33:17.153" v="214"/>
          <ac:spMkLst>
            <pc:docMk/>
            <pc:sldMk cId="3213074348" sldId="2147196474"/>
            <ac:spMk id="16" creationId="{F38362A3-44B6-4EFA-B316-4BB4E3728359}"/>
          </ac:spMkLst>
        </pc:spChg>
        <pc:picChg chg="add mod">
          <ac:chgData name="Alina Olsen" userId="2767c37f-a6e9-488f-8571-0ca7da0f883a" providerId="ADAL" clId="{6993A944-0BA7-44D1-92AA-92E230D60130}" dt="2023-01-03T10:36:53.203" v="246" actId="1076"/>
          <ac:picMkLst>
            <pc:docMk/>
            <pc:sldMk cId="3213074348" sldId="2147196474"/>
            <ac:picMk id="4" creationId="{BDAE1F10-4394-4369-94BF-598D97A424F7}"/>
          </ac:picMkLst>
        </pc:picChg>
        <pc:picChg chg="del">
          <ac:chgData name="Alina Olsen" userId="2767c37f-a6e9-488f-8571-0ca7da0f883a" providerId="ADAL" clId="{6993A944-0BA7-44D1-92AA-92E230D60130}" dt="2023-01-03T10:29:51.795" v="194" actId="478"/>
          <ac:picMkLst>
            <pc:docMk/>
            <pc:sldMk cId="3213074348" sldId="2147196474"/>
            <ac:picMk id="5" creationId="{7093D507-11D6-C403-9D87-C28284837A46}"/>
          </ac:picMkLst>
        </pc:picChg>
        <pc:picChg chg="del">
          <ac:chgData name="Alina Olsen" userId="2767c37f-a6e9-488f-8571-0ca7da0f883a" providerId="ADAL" clId="{6993A944-0BA7-44D1-92AA-92E230D60130}" dt="2023-01-03T10:29:53.530" v="195" actId="478"/>
          <ac:picMkLst>
            <pc:docMk/>
            <pc:sldMk cId="3213074348" sldId="2147196474"/>
            <ac:picMk id="7" creationId="{E4FEEF15-B429-9BCB-B45D-ADE2DBE2D46C}"/>
          </ac:picMkLst>
        </pc:picChg>
        <pc:picChg chg="add mod">
          <ac:chgData name="Alina Olsen" userId="2767c37f-a6e9-488f-8571-0ca7da0f883a" providerId="ADAL" clId="{6993A944-0BA7-44D1-92AA-92E230D60130}" dt="2023-01-03T10:36:50.456" v="245" actId="1076"/>
          <ac:picMkLst>
            <pc:docMk/>
            <pc:sldMk cId="3213074348" sldId="2147196474"/>
            <ac:picMk id="8" creationId="{EC258D16-4B7F-47F2-B079-1C394F2336D5}"/>
          </ac:picMkLst>
        </pc:picChg>
        <pc:picChg chg="add mod">
          <ac:chgData name="Alina Olsen" userId="2767c37f-a6e9-488f-8571-0ca7da0f883a" providerId="ADAL" clId="{6993A944-0BA7-44D1-92AA-92E230D60130}" dt="2023-01-03T10:37:24.290" v="255" actId="14100"/>
          <ac:picMkLst>
            <pc:docMk/>
            <pc:sldMk cId="3213074348" sldId="2147196474"/>
            <ac:picMk id="11" creationId="{07E692AE-2896-4E6B-9F51-E9E769DA459D}"/>
          </ac:picMkLst>
        </pc:picChg>
        <pc:picChg chg="mod">
          <ac:chgData name="Alina Olsen" userId="2767c37f-a6e9-488f-8571-0ca7da0f883a" providerId="ADAL" clId="{6993A944-0BA7-44D1-92AA-92E230D60130}" dt="2023-01-03T10:36:36.438" v="240" actId="1076"/>
          <ac:picMkLst>
            <pc:docMk/>
            <pc:sldMk cId="3213074348" sldId="2147196474"/>
            <ac:picMk id="12" creationId="{8BDDAB59-D7CB-D3C7-D569-61ECC4274882}"/>
          </ac:picMkLst>
        </pc:picChg>
        <pc:picChg chg="add mod">
          <ac:chgData name="Alina Olsen" userId="2767c37f-a6e9-488f-8571-0ca7da0f883a" providerId="ADAL" clId="{6993A944-0BA7-44D1-92AA-92E230D60130}" dt="2023-01-03T10:37:19.612" v="254" actId="14100"/>
          <ac:picMkLst>
            <pc:docMk/>
            <pc:sldMk cId="3213074348" sldId="2147196474"/>
            <ac:picMk id="15" creationId="{021AB15E-9614-40C7-A97D-732428911C24}"/>
          </ac:picMkLst>
        </pc:picChg>
        <pc:picChg chg="add mod">
          <ac:chgData name="Alina Olsen" userId="2767c37f-a6e9-488f-8571-0ca7da0f883a" providerId="ADAL" clId="{6993A944-0BA7-44D1-92AA-92E230D60130}" dt="2023-01-03T10:39:25.099" v="277" actId="1076"/>
          <ac:picMkLst>
            <pc:docMk/>
            <pc:sldMk cId="3213074348" sldId="2147196474"/>
            <ac:picMk id="18" creationId="{5DC34E1B-0DE2-4B6D-835E-F2D552B6DED5}"/>
          </ac:picMkLst>
        </pc:picChg>
        <pc:picChg chg="add mod">
          <ac:chgData name="Alina Olsen" userId="2767c37f-a6e9-488f-8571-0ca7da0f883a" providerId="ADAL" clId="{6993A944-0BA7-44D1-92AA-92E230D60130}" dt="2023-01-03T10:39:28.658" v="278" actId="1076"/>
          <ac:picMkLst>
            <pc:docMk/>
            <pc:sldMk cId="3213074348" sldId="2147196474"/>
            <ac:picMk id="20" creationId="{78B0CE35-3899-4542-A95F-0B372B6CBC9C}"/>
          </ac:picMkLst>
        </pc:picChg>
        <pc:picChg chg="mod">
          <ac:chgData name="Alina Olsen" userId="2767c37f-a6e9-488f-8571-0ca7da0f883a" providerId="ADAL" clId="{6993A944-0BA7-44D1-92AA-92E230D60130}" dt="2023-01-03T10:36:41.196" v="241" actId="14100"/>
          <ac:picMkLst>
            <pc:docMk/>
            <pc:sldMk cId="3213074348" sldId="2147196474"/>
            <ac:picMk id="21" creationId="{570FD06F-8161-F762-FC68-4ED6CA506D7F}"/>
          </ac:picMkLst>
        </pc:picChg>
        <pc:picChg chg="add mod">
          <ac:chgData name="Alina Olsen" userId="2767c37f-a6e9-488f-8571-0ca7da0f883a" providerId="ADAL" clId="{6993A944-0BA7-44D1-92AA-92E230D60130}" dt="2023-01-03T10:39:30.810" v="279" actId="1076"/>
          <ac:picMkLst>
            <pc:docMk/>
            <pc:sldMk cId="3213074348" sldId="2147196474"/>
            <ac:picMk id="23" creationId="{B99077B6-1A87-47C9-ACA2-583F2EFE1AD0}"/>
          </ac:picMkLst>
        </pc:picChg>
        <pc:picChg chg="add mod">
          <ac:chgData name="Alina Olsen" userId="2767c37f-a6e9-488f-8571-0ca7da0f883a" providerId="ADAL" clId="{6993A944-0BA7-44D1-92AA-92E230D60130}" dt="2023-01-03T10:39:33.102" v="280" actId="1076"/>
          <ac:picMkLst>
            <pc:docMk/>
            <pc:sldMk cId="3213074348" sldId="2147196474"/>
            <ac:picMk id="25" creationId="{410A3589-DECC-43C7-910B-1A6FD3947E7F}"/>
          </ac:picMkLst>
        </pc:picChg>
        <pc:picChg chg="add mod">
          <ac:chgData name="Alina Olsen" userId="2767c37f-a6e9-488f-8571-0ca7da0f883a" providerId="ADAL" clId="{6993A944-0BA7-44D1-92AA-92E230D60130}" dt="2023-01-03T10:40:31.948" v="290" actId="1076"/>
          <ac:picMkLst>
            <pc:docMk/>
            <pc:sldMk cId="3213074348" sldId="2147196474"/>
            <ac:picMk id="27" creationId="{A77A13F4-03B7-41C8-87B2-B8F5DFF90DDD}"/>
          </ac:picMkLst>
        </pc:picChg>
        <pc:picChg chg="add mod">
          <ac:chgData name="Alina Olsen" userId="2767c37f-a6e9-488f-8571-0ca7da0f883a" providerId="ADAL" clId="{6993A944-0BA7-44D1-92AA-92E230D60130}" dt="2023-01-03T10:40:29.711" v="289" actId="1076"/>
          <ac:picMkLst>
            <pc:docMk/>
            <pc:sldMk cId="3213074348" sldId="2147196474"/>
            <ac:picMk id="29" creationId="{48D71CD9-B9BA-4968-A5B7-9D5A3B71AC50}"/>
          </ac:picMkLst>
        </pc:picChg>
        <pc:picChg chg="add mod">
          <ac:chgData name="Alina Olsen" userId="2767c37f-a6e9-488f-8571-0ca7da0f883a" providerId="ADAL" clId="{6993A944-0BA7-44D1-92AA-92E230D60130}" dt="2023-01-03T10:40:26.303" v="288" actId="14100"/>
          <ac:picMkLst>
            <pc:docMk/>
            <pc:sldMk cId="3213074348" sldId="2147196474"/>
            <ac:picMk id="31" creationId="{3FC0AD3F-D2A3-4E87-B358-46A9FA27774E}"/>
          </ac:picMkLst>
        </pc:picChg>
      </pc:sldChg>
      <pc:sldChg chg="addSp delSp modSp mod ord">
        <pc:chgData name="Alina Olsen" userId="2767c37f-a6e9-488f-8571-0ca7da0f883a" providerId="ADAL" clId="{6993A944-0BA7-44D1-92AA-92E230D60130}" dt="2023-01-03T09:46:55.473" v="103"/>
        <pc:sldMkLst>
          <pc:docMk/>
          <pc:sldMk cId="1476773055" sldId="2147196475"/>
        </pc:sldMkLst>
        <pc:picChg chg="del">
          <ac:chgData name="Alina Olsen" userId="2767c37f-a6e9-488f-8571-0ca7da0f883a" providerId="ADAL" clId="{6993A944-0BA7-44D1-92AA-92E230D60130}" dt="2023-01-03T09:13:24.846" v="60" actId="478"/>
          <ac:picMkLst>
            <pc:docMk/>
            <pc:sldMk cId="1476773055" sldId="2147196475"/>
            <ac:picMk id="3" creationId="{96CC9B44-704C-2C5B-C8F6-39A9809B10AB}"/>
          </ac:picMkLst>
        </pc:picChg>
        <pc:picChg chg="add mod">
          <ac:chgData name="Alina Olsen" userId="2767c37f-a6e9-488f-8571-0ca7da0f883a" providerId="ADAL" clId="{6993A944-0BA7-44D1-92AA-92E230D60130}" dt="2023-01-03T09:13:33.775" v="63" actId="14100"/>
          <ac:picMkLst>
            <pc:docMk/>
            <pc:sldMk cId="1476773055" sldId="2147196475"/>
            <ac:picMk id="6" creationId="{1D5EEA6A-2553-48E3-807A-B3E561C18A98}"/>
          </ac:picMkLst>
        </pc:picChg>
        <pc:picChg chg="add mod">
          <ac:chgData name="Alina Olsen" userId="2767c37f-a6e9-488f-8571-0ca7da0f883a" providerId="ADAL" clId="{6993A944-0BA7-44D1-92AA-92E230D60130}" dt="2023-01-03T09:14:25.727" v="68" actId="14100"/>
          <ac:picMkLst>
            <pc:docMk/>
            <pc:sldMk cId="1476773055" sldId="2147196475"/>
            <ac:picMk id="9" creationId="{5AA84034-5CD1-47C3-8C8F-BD59558F890C}"/>
          </ac:picMkLst>
        </pc:picChg>
        <pc:picChg chg="del">
          <ac:chgData name="Alina Olsen" userId="2767c37f-a6e9-488f-8571-0ca7da0f883a" providerId="ADAL" clId="{6993A944-0BA7-44D1-92AA-92E230D60130}" dt="2023-01-03T09:15:41.231" v="69" actId="478"/>
          <ac:picMkLst>
            <pc:docMk/>
            <pc:sldMk cId="1476773055" sldId="2147196475"/>
            <ac:picMk id="11" creationId="{AC01FFE1-9F32-BBAF-030F-DF614E2BB3C6}"/>
          </ac:picMkLst>
        </pc:picChg>
        <pc:picChg chg="del">
          <ac:chgData name="Alina Olsen" userId="2767c37f-a6e9-488f-8571-0ca7da0f883a" providerId="ADAL" clId="{6993A944-0BA7-44D1-92AA-92E230D60130}" dt="2023-01-03T09:14:16.249" v="64" actId="478"/>
          <ac:picMkLst>
            <pc:docMk/>
            <pc:sldMk cId="1476773055" sldId="2147196475"/>
            <ac:picMk id="14" creationId="{72BBAA6D-BCC8-2619-6A1B-542C21A4A78D}"/>
          </ac:picMkLst>
        </pc:picChg>
        <pc:picChg chg="add mod">
          <ac:chgData name="Alina Olsen" userId="2767c37f-a6e9-488f-8571-0ca7da0f883a" providerId="ADAL" clId="{6993A944-0BA7-44D1-92AA-92E230D60130}" dt="2023-01-03T09:15:54.191" v="74" actId="14100"/>
          <ac:picMkLst>
            <pc:docMk/>
            <pc:sldMk cId="1476773055" sldId="2147196475"/>
            <ac:picMk id="19" creationId="{0DA6781F-A032-4FE0-B566-A40126094B6F}"/>
          </ac:picMkLst>
        </pc:picChg>
      </pc:sldChg>
      <pc:sldChg chg="addSp delSp modSp mod">
        <pc:chgData name="Alina Olsen" userId="2767c37f-a6e9-488f-8571-0ca7da0f883a" providerId="ADAL" clId="{6993A944-0BA7-44D1-92AA-92E230D60130}" dt="2023-01-03T15:41:10.494" v="975" actId="14100"/>
        <pc:sldMkLst>
          <pc:docMk/>
          <pc:sldMk cId="32647110" sldId="2147196476"/>
        </pc:sldMkLst>
        <pc:spChg chg="mod">
          <ac:chgData name="Alina Olsen" userId="2767c37f-a6e9-488f-8571-0ca7da0f883a" providerId="ADAL" clId="{6993A944-0BA7-44D1-92AA-92E230D60130}" dt="2023-01-03T15:41:10.494" v="975" actId="14100"/>
          <ac:spMkLst>
            <pc:docMk/>
            <pc:sldMk cId="32647110" sldId="2147196476"/>
            <ac:spMk id="2" creationId="{13AA2EB8-FEDE-42A7-ACE5-476A804CFB97}"/>
          </ac:spMkLst>
        </pc:spChg>
        <pc:spChg chg="add mod">
          <ac:chgData name="Alina Olsen" userId="2767c37f-a6e9-488f-8571-0ca7da0f883a" providerId="ADAL" clId="{6993A944-0BA7-44D1-92AA-92E230D60130}" dt="2023-01-03T15:40:58.883" v="968" actId="1076"/>
          <ac:spMkLst>
            <pc:docMk/>
            <pc:sldMk cId="32647110" sldId="2147196476"/>
            <ac:spMk id="14" creationId="{6DB01338-A18E-4D1E-A6BA-79D26D194316}"/>
          </ac:spMkLst>
        </pc:spChg>
        <pc:picChg chg="add mod">
          <ac:chgData name="Alina Olsen" userId="2767c37f-a6e9-488f-8571-0ca7da0f883a" providerId="ADAL" clId="{6993A944-0BA7-44D1-92AA-92E230D60130}" dt="2023-01-03T15:40:37.013" v="961" actId="1076"/>
          <ac:picMkLst>
            <pc:docMk/>
            <pc:sldMk cId="32647110" sldId="2147196476"/>
            <ac:picMk id="4" creationId="{519A3C89-D109-43AD-82C3-FEEA1EDB6946}"/>
          </ac:picMkLst>
        </pc:picChg>
        <pc:picChg chg="add mod">
          <ac:chgData name="Alina Olsen" userId="2767c37f-a6e9-488f-8571-0ca7da0f883a" providerId="ADAL" clId="{6993A944-0BA7-44D1-92AA-92E230D60130}" dt="2023-01-03T15:40:42.446" v="964" actId="1076"/>
          <ac:picMkLst>
            <pc:docMk/>
            <pc:sldMk cId="32647110" sldId="2147196476"/>
            <ac:picMk id="6" creationId="{2956735A-7D71-4F8B-8E93-A17710F76D57}"/>
          </ac:picMkLst>
        </pc:picChg>
        <pc:picChg chg="add del mod modCrop">
          <ac:chgData name="Alina Olsen" userId="2767c37f-a6e9-488f-8571-0ca7da0f883a" providerId="ADAL" clId="{6993A944-0BA7-44D1-92AA-92E230D60130}" dt="2023-01-03T13:52:19.126" v="642" actId="1076"/>
          <ac:picMkLst>
            <pc:docMk/>
            <pc:sldMk cId="32647110" sldId="2147196476"/>
            <ac:picMk id="9" creationId="{67E1215A-6515-4310-9CB8-8D0BF46D0362}"/>
          </ac:picMkLst>
        </pc:picChg>
        <pc:picChg chg="add mod">
          <ac:chgData name="Alina Olsen" userId="2767c37f-a6e9-488f-8571-0ca7da0f883a" providerId="ADAL" clId="{6993A944-0BA7-44D1-92AA-92E230D60130}" dt="2023-01-03T15:40:40.575" v="963" actId="1076"/>
          <ac:picMkLst>
            <pc:docMk/>
            <pc:sldMk cId="32647110" sldId="2147196476"/>
            <ac:picMk id="11" creationId="{0C760514-6074-4FA3-9B0A-BED039D180F8}"/>
          </ac:picMkLst>
        </pc:picChg>
        <pc:picChg chg="add mod">
          <ac:chgData name="Alina Olsen" userId="2767c37f-a6e9-488f-8571-0ca7da0f883a" providerId="ADAL" clId="{6993A944-0BA7-44D1-92AA-92E230D60130}" dt="2023-01-03T15:40:50.743" v="967" actId="1076"/>
          <ac:picMkLst>
            <pc:docMk/>
            <pc:sldMk cId="32647110" sldId="2147196476"/>
            <ac:picMk id="13" creationId="{B185E756-666D-41EB-AAA4-A9FA95A12A50}"/>
          </ac:picMkLst>
        </pc:picChg>
        <pc:picChg chg="add mod">
          <ac:chgData name="Alina Olsen" userId="2767c37f-a6e9-488f-8571-0ca7da0f883a" providerId="ADAL" clId="{6993A944-0BA7-44D1-92AA-92E230D60130}" dt="2023-01-03T15:40:34.710" v="960" actId="1076"/>
          <ac:picMkLst>
            <pc:docMk/>
            <pc:sldMk cId="32647110" sldId="2147196476"/>
            <ac:picMk id="15" creationId="{851DA86E-4AAE-47C8-B680-E977C5C67FCB}"/>
          </ac:picMkLst>
        </pc:picChg>
        <pc:picChg chg="del">
          <ac:chgData name="Alina Olsen" userId="2767c37f-a6e9-488f-8571-0ca7da0f883a" providerId="ADAL" clId="{6993A944-0BA7-44D1-92AA-92E230D60130}" dt="2023-01-03T13:57:25.884" v="660" actId="478"/>
          <ac:picMkLst>
            <pc:docMk/>
            <pc:sldMk cId="32647110" sldId="2147196476"/>
            <ac:picMk id="5122" creationId="{79B571B5-F3C2-3DF3-D5FA-54E4302FD9B2}"/>
          </ac:picMkLst>
        </pc:picChg>
        <pc:picChg chg="del">
          <ac:chgData name="Alina Olsen" userId="2767c37f-a6e9-488f-8571-0ca7da0f883a" providerId="ADAL" clId="{6993A944-0BA7-44D1-92AA-92E230D60130}" dt="2023-01-03T13:48:05.006" v="621" actId="478"/>
          <ac:picMkLst>
            <pc:docMk/>
            <pc:sldMk cId="32647110" sldId="2147196476"/>
            <ac:picMk id="5124" creationId="{78E47A85-8270-BC85-C09A-3E123692F793}"/>
          </ac:picMkLst>
        </pc:picChg>
        <pc:picChg chg="mod">
          <ac:chgData name="Alina Olsen" userId="2767c37f-a6e9-488f-8571-0ca7da0f883a" providerId="ADAL" clId="{6993A944-0BA7-44D1-92AA-92E230D60130}" dt="2023-01-03T15:40:39.088" v="962" actId="1076"/>
          <ac:picMkLst>
            <pc:docMk/>
            <pc:sldMk cId="32647110" sldId="2147196476"/>
            <ac:picMk id="5126" creationId="{088A3511-5AA2-30C3-D63A-15D6699EDC0D}"/>
          </ac:picMkLst>
        </pc:picChg>
        <pc:picChg chg="del mod">
          <ac:chgData name="Alina Olsen" userId="2767c37f-a6e9-488f-8571-0ca7da0f883a" providerId="ADAL" clId="{6993A944-0BA7-44D1-92AA-92E230D60130}" dt="2023-01-03T13:54:37.396" v="647" actId="478"/>
          <ac:picMkLst>
            <pc:docMk/>
            <pc:sldMk cId="32647110" sldId="2147196476"/>
            <ac:picMk id="5128" creationId="{684A9CFA-5FB9-FE4B-E70F-3AB645A01724}"/>
          </ac:picMkLst>
        </pc:picChg>
        <pc:picChg chg="mod">
          <ac:chgData name="Alina Olsen" userId="2767c37f-a6e9-488f-8571-0ca7da0f883a" providerId="ADAL" clId="{6993A944-0BA7-44D1-92AA-92E230D60130}" dt="2023-01-03T15:40:48.888" v="966" actId="1076"/>
          <ac:picMkLst>
            <pc:docMk/>
            <pc:sldMk cId="32647110" sldId="2147196476"/>
            <ac:picMk id="5130" creationId="{91D17D9A-1BA2-C4DF-5811-DD8F938C64F2}"/>
          </ac:picMkLst>
        </pc:picChg>
        <pc:picChg chg="del mod">
          <ac:chgData name="Alina Olsen" userId="2767c37f-a6e9-488f-8571-0ca7da0f883a" providerId="ADAL" clId="{6993A944-0BA7-44D1-92AA-92E230D60130}" dt="2023-01-03T13:53:32.015" v="643" actId="478"/>
          <ac:picMkLst>
            <pc:docMk/>
            <pc:sldMk cId="32647110" sldId="2147196476"/>
            <ac:picMk id="5132" creationId="{BB0E1AAF-F6E1-088A-E527-F61B61A3C1D1}"/>
          </ac:picMkLst>
        </pc:picChg>
        <pc:picChg chg="del">
          <ac:chgData name="Alina Olsen" userId="2767c37f-a6e9-488f-8571-0ca7da0f883a" providerId="ADAL" clId="{6993A944-0BA7-44D1-92AA-92E230D60130}" dt="2023-01-03T13:51:47.095" v="633" actId="478"/>
          <ac:picMkLst>
            <pc:docMk/>
            <pc:sldMk cId="32647110" sldId="2147196476"/>
            <ac:picMk id="5134" creationId="{96A0639C-CEAE-0CBB-C47A-6F6A97478B07}"/>
          </ac:picMkLst>
        </pc:picChg>
      </pc:sldChg>
      <pc:sldChg chg="modSp mod">
        <pc:chgData name="Alina Olsen" userId="2767c37f-a6e9-488f-8571-0ca7da0f883a" providerId="ADAL" clId="{6993A944-0BA7-44D1-92AA-92E230D60130}" dt="2023-01-03T12:50:12.769" v="384" actId="20577"/>
        <pc:sldMkLst>
          <pc:docMk/>
          <pc:sldMk cId="1233526231" sldId="2147196484"/>
        </pc:sldMkLst>
        <pc:spChg chg="mod">
          <ac:chgData name="Alina Olsen" userId="2767c37f-a6e9-488f-8571-0ca7da0f883a" providerId="ADAL" clId="{6993A944-0BA7-44D1-92AA-92E230D60130}" dt="2023-01-03T11:30:34.574" v="325" actId="20577"/>
          <ac:spMkLst>
            <pc:docMk/>
            <pc:sldMk cId="1233526231" sldId="2147196484"/>
            <ac:spMk id="2" creationId="{13AA2EB8-FEDE-42A7-ACE5-476A804CFB97}"/>
          </ac:spMkLst>
        </pc:spChg>
        <pc:spChg chg="mod">
          <ac:chgData name="Alina Olsen" userId="2767c37f-a6e9-488f-8571-0ca7da0f883a" providerId="ADAL" clId="{6993A944-0BA7-44D1-92AA-92E230D60130}" dt="2023-01-03T12:50:12.769" v="384" actId="20577"/>
          <ac:spMkLst>
            <pc:docMk/>
            <pc:sldMk cId="1233526231" sldId="2147196484"/>
            <ac:spMk id="3" creationId="{6CA0C1D6-4C60-4EF2-91C8-B473DE9D4902}"/>
          </ac:spMkLst>
        </pc:spChg>
      </pc:sldChg>
      <pc:sldChg chg="addSp delSp modSp add mod">
        <pc:chgData name="Alina Olsen" userId="2767c37f-a6e9-488f-8571-0ca7da0f883a" providerId="ADAL" clId="{6993A944-0BA7-44D1-92AA-92E230D60130}" dt="2023-01-03T09:45:03.936" v="97"/>
        <pc:sldMkLst>
          <pc:docMk/>
          <pc:sldMk cId="3030145976" sldId="2147196486"/>
        </pc:sldMkLst>
        <pc:picChg chg="add mod">
          <ac:chgData name="Alina Olsen" userId="2767c37f-a6e9-488f-8571-0ca7da0f883a" providerId="ADAL" clId="{6993A944-0BA7-44D1-92AA-92E230D60130}" dt="2023-01-03T09:39:37.613" v="87" actId="1076"/>
          <ac:picMkLst>
            <pc:docMk/>
            <pc:sldMk cId="3030145976" sldId="2147196486"/>
            <ac:picMk id="4" creationId="{F270C2A3-A4C6-4F68-8057-D8FBA1ACA8A3}"/>
          </ac:picMkLst>
        </pc:picChg>
        <pc:picChg chg="add mod">
          <ac:chgData name="Alina Olsen" userId="2767c37f-a6e9-488f-8571-0ca7da0f883a" providerId="ADAL" clId="{6993A944-0BA7-44D1-92AA-92E230D60130}" dt="2023-01-03T09:40:18.523" v="90" actId="1076"/>
          <ac:picMkLst>
            <pc:docMk/>
            <pc:sldMk cId="3030145976" sldId="2147196486"/>
            <ac:picMk id="6" creationId="{66BED912-0B10-454E-8E28-D3E7ED5FB455}"/>
          </ac:picMkLst>
        </pc:picChg>
        <pc:picChg chg="del">
          <ac:chgData name="Alina Olsen" userId="2767c37f-a6e9-488f-8571-0ca7da0f883a" providerId="ADAL" clId="{6993A944-0BA7-44D1-92AA-92E230D60130}" dt="2023-01-03T09:38:10.190" v="84" actId="478"/>
          <ac:picMkLst>
            <pc:docMk/>
            <pc:sldMk cId="3030145976" sldId="2147196486"/>
            <ac:picMk id="8" creationId="{7C59D0A3-706B-B963-8699-1942B53E886E}"/>
          </ac:picMkLst>
        </pc:picChg>
        <pc:picChg chg="add mod">
          <ac:chgData name="Alina Olsen" userId="2767c37f-a6e9-488f-8571-0ca7da0f883a" providerId="ADAL" clId="{6993A944-0BA7-44D1-92AA-92E230D60130}" dt="2023-01-03T09:42:21.903" v="93" actId="1076"/>
          <ac:picMkLst>
            <pc:docMk/>
            <pc:sldMk cId="3030145976" sldId="2147196486"/>
            <ac:picMk id="9" creationId="{3813BAFC-76AD-482B-B27C-18AD62276F92}"/>
          </ac:picMkLst>
        </pc:picChg>
        <pc:picChg chg="del">
          <ac:chgData name="Alina Olsen" userId="2767c37f-a6e9-488f-8571-0ca7da0f883a" providerId="ADAL" clId="{6993A944-0BA7-44D1-92AA-92E230D60130}" dt="2023-01-03T09:38:08.447" v="83" actId="478"/>
          <ac:picMkLst>
            <pc:docMk/>
            <pc:sldMk cId="3030145976" sldId="2147196486"/>
            <ac:picMk id="11" creationId="{42601A21-09AE-4AD4-8F26-91B1068AFB26}"/>
          </ac:picMkLst>
        </pc:picChg>
        <pc:picChg chg="add mod">
          <ac:chgData name="Alina Olsen" userId="2767c37f-a6e9-488f-8571-0ca7da0f883a" providerId="ADAL" clId="{6993A944-0BA7-44D1-92AA-92E230D60130}" dt="2023-01-03T09:42:57.019" v="96" actId="1076"/>
          <ac:picMkLst>
            <pc:docMk/>
            <pc:sldMk cId="3030145976" sldId="2147196486"/>
            <ac:picMk id="13" creationId="{46B5D4E5-3E1F-4969-A3E2-D7D38908FDB7}"/>
          </ac:picMkLst>
        </pc:picChg>
        <pc:picChg chg="del">
          <ac:chgData name="Alina Olsen" userId="2767c37f-a6e9-488f-8571-0ca7da0f883a" providerId="ADAL" clId="{6993A944-0BA7-44D1-92AA-92E230D60130}" dt="2023-01-03T09:38:07.336" v="82" actId="478"/>
          <ac:picMkLst>
            <pc:docMk/>
            <pc:sldMk cId="3030145976" sldId="2147196486"/>
            <ac:picMk id="15" creationId="{2CF9AB03-DC52-4BFA-A3B4-D9AA2C10E5CC}"/>
          </ac:picMkLst>
        </pc:picChg>
        <pc:picChg chg="add mod">
          <ac:chgData name="Alina Olsen" userId="2767c37f-a6e9-488f-8571-0ca7da0f883a" providerId="ADAL" clId="{6993A944-0BA7-44D1-92AA-92E230D60130}" dt="2023-01-03T09:45:03.936" v="97"/>
          <ac:picMkLst>
            <pc:docMk/>
            <pc:sldMk cId="3030145976" sldId="2147196486"/>
            <ac:picMk id="16" creationId="{3E5E224F-E93D-4876-9341-5F78F458A253}"/>
          </ac:picMkLst>
        </pc:picChg>
        <pc:picChg chg="del">
          <ac:chgData name="Alina Olsen" userId="2767c37f-a6e9-488f-8571-0ca7da0f883a" providerId="ADAL" clId="{6993A944-0BA7-44D1-92AA-92E230D60130}" dt="2023-01-03T09:38:06.631" v="81" actId="478"/>
          <ac:picMkLst>
            <pc:docMk/>
            <pc:sldMk cId="3030145976" sldId="2147196486"/>
            <ac:picMk id="17" creationId="{170EAB14-FDFC-4844-857F-B98764C8F273}"/>
          </ac:picMkLst>
        </pc:picChg>
        <pc:picChg chg="add mod">
          <ac:chgData name="Alina Olsen" userId="2767c37f-a6e9-488f-8571-0ca7da0f883a" providerId="ADAL" clId="{6993A944-0BA7-44D1-92AA-92E230D60130}" dt="2023-01-03T09:45:03.936" v="97"/>
          <ac:picMkLst>
            <pc:docMk/>
            <pc:sldMk cId="3030145976" sldId="2147196486"/>
            <ac:picMk id="18" creationId="{E541D0E2-4582-49BE-B2B2-FFF51F95C5DE}"/>
          </ac:picMkLst>
        </pc:picChg>
      </pc:sldChg>
      <pc:sldChg chg="addSp delSp modSp add mod">
        <pc:chgData name="Alina Olsen" userId="2767c37f-a6e9-488f-8571-0ca7da0f883a" providerId="ADAL" clId="{6993A944-0BA7-44D1-92AA-92E230D60130}" dt="2023-01-03T13:09:49.541" v="475" actId="1076"/>
        <pc:sldMkLst>
          <pc:docMk/>
          <pc:sldMk cId="282157873" sldId="2147196487"/>
        </pc:sldMkLst>
        <pc:spChg chg="mod">
          <ac:chgData name="Alina Olsen" userId="2767c37f-a6e9-488f-8571-0ca7da0f883a" providerId="ADAL" clId="{6993A944-0BA7-44D1-92AA-92E230D60130}" dt="2023-01-03T11:30:25.451" v="323" actId="20577"/>
          <ac:spMkLst>
            <pc:docMk/>
            <pc:sldMk cId="282157873" sldId="2147196487"/>
            <ac:spMk id="2" creationId="{AD604C63-AFA9-4B5E-B58D-B9142618E90A}"/>
          </ac:spMkLst>
        </pc:spChg>
        <pc:spChg chg="add mod">
          <ac:chgData name="Alina Olsen" userId="2767c37f-a6e9-488f-8571-0ca7da0f883a" providerId="ADAL" clId="{6993A944-0BA7-44D1-92AA-92E230D60130}" dt="2023-01-03T13:07:53.937" v="461" actId="1076"/>
          <ac:spMkLst>
            <pc:docMk/>
            <pc:sldMk cId="282157873" sldId="2147196487"/>
            <ac:spMk id="9" creationId="{5B86C7E3-F298-4A81-837C-7061E1641E84}"/>
          </ac:spMkLst>
        </pc:spChg>
        <pc:picChg chg="del">
          <ac:chgData name="Alina Olsen" userId="2767c37f-a6e9-488f-8571-0ca7da0f883a" providerId="ADAL" clId="{6993A944-0BA7-44D1-92AA-92E230D60130}" dt="2023-01-03T11:29:58.709" v="293" actId="478"/>
          <ac:picMkLst>
            <pc:docMk/>
            <pc:sldMk cId="282157873" sldId="2147196487"/>
            <ac:picMk id="4" creationId="{BDAE1F10-4394-4369-94BF-598D97A424F7}"/>
          </ac:picMkLst>
        </pc:picChg>
        <pc:picChg chg="add mod">
          <ac:chgData name="Alina Olsen" userId="2767c37f-a6e9-488f-8571-0ca7da0f883a" providerId="ADAL" clId="{6993A944-0BA7-44D1-92AA-92E230D60130}" dt="2023-01-03T13:09:49.541" v="475" actId="1076"/>
          <ac:picMkLst>
            <pc:docMk/>
            <pc:sldMk cId="282157873" sldId="2147196487"/>
            <ac:picMk id="4" creationId="{D027CD96-0B29-41C6-BD7D-CCBECAC5B10B}"/>
          </ac:picMkLst>
        </pc:picChg>
        <pc:picChg chg="add mod">
          <ac:chgData name="Alina Olsen" userId="2767c37f-a6e9-488f-8571-0ca7da0f883a" providerId="ADAL" clId="{6993A944-0BA7-44D1-92AA-92E230D60130}" dt="2023-01-03T13:09:41.333" v="473" actId="1076"/>
          <ac:picMkLst>
            <pc:docMk/>
            <pc:sldMk cId="282157873" sldId="2147196487"/>
            <ac:picMk id="5" creationId="{BC789798-8670-4B52-ADB3-8C4040973C6B}"/>
          </ac:picMkLst>
        </pc:picChg>
        <pc:picChg chg="add mod">
          <ac:chgData name="Alina Olsen" userId="2767c37f-a6e9-488f-8571-0ca7da0f883a" providerId="ADAL" clId="{6993A944-0BA7-44D1-92AA-92E230D60130}" dt="2023-01-03T13:09:45.423" v="474" actId="14100"/>
          <ac:picMkLst>
            <pc:docMk/>
            <pc:sldMk cId="282157873" sldId="2147196487"/>
            <ac:picMk id="7" creationId="{E1EB5EB1-6B46-4C74-9690-035BCE09101A}"/>
          </ac:picMkLst>
        </pc:picChg>
        <pc:picChg chg="del">
          <ac:chgData name="Alina Olsen" userId="2767c37f-a6e9-488f-8571-0ca7da0f883a" providerId="ADAL" clId="{6993A944-0BA7-44D1-92AA-92E230D60130}" dt="2023-01-03T11:29:58.024" v="292" actId="478"/>
          <ac:picMkLst>
            <pc:docMk/>
            <pc:sldMk cId="282157873" sldId="2147196487"/>
            <ac:picMk id="8" creationId="{EC258D16-4B7F-47F2-B079-1C394F2336D5}"/>
          </ac:picMkLst>
        </pc:picChg>
        <pc:picChg chg="del">
          <ac:chgData name="Alina Olsen" userId="2767c37f-a6e9-488f-8571-0ca7da0f883a" providerId="ADAL" clId="{6993A944-0BA7-44D1-92AA-92E230D60130}" dt="2023-01-03T11:29:59.912" v="295" actId="478"/>
          <ac:picMkLst>
            <pc:docMk/>
            <pc:sldMk cId="282157873" sldId="2147196487"/>
            <ac:picMk id="11" creationId="{07E692AE-2896-4E6B-9F51-E9E769DA459D}"/>
          </ac:picMkLst>
        </pc:picChg>
        <pc:picChg chg="mod">
          <ac:chgData name="Alina Olsen" userId="2767c37f-a6e9-488f-8571-0ca7da0f883a" providerId="ADAL" clId="{6993A944-0BA7-44D1-92AA-92E230D60130}" dt="2023-01-03T13:07:48.038" v="460" actId="1076"/>
          <ac:picMkLst>
            <pc:docMk/>
            <pc:sldMk cId="282157873" sldId="2147196487"/>
            <ac:picMk id="12" creationId="{8BDDAB59-D7CB-D3C7-D569-61ECC4274882}"/>
          </ac:picMkLst>
        </pc:picChg>
        <pc:picChg chg="del">
          <ac:chgData name="Alina Olsen" userId="2767c37f-a6e9-488f-8571-0ca7da0f883a" providerId="ADAL" clId="{6993A944-0BA7-44D1-92AA-92E230D60130}" dt="2023-01-03T11:29:59.411" v="294" actId="478"/>
          <ac:picMkLst>
            <pc:docMk/>
            <pc:sldMk cId="282157873" sldId="2147196487"/>
            <ac:picMk id="15" creationId="{021AB15E-9614-40C7-A97D-732428911C24}"/>
          </ac:picMkLst>
        </pc:picChg>
        <pc:picChg chg="del">
          <ac:chgData name="Alina Olsen" userId="2767c37f-a6e9-488f-8571-0ca7da0f883a" providerId="ADAL" clId="{6993A944-0BA7-44D1-92AA-92E230D60130}" dt="2023-01-03T11:30:00.929" v="296" actId="478"/>
          <ac:picMkLst>
            <pc:docMk/>
            <pc:sldMk cId="282157873" sldId="2147196487"/>
            <ac:picMk id="18" creationId="{5DC34E1B-0DE2-4B6D-835E-F2D552B6DED5}"/>
          </ac:picMkLst>
        </pc:picChg>
        <pc:picChg chg="del">
          <ac:chgData name="Alina Olsen" userId="2767c37f-a6e9-488f-8571-0ca7da0f883a" providerId="ADAL" clId="{6993A944-0BA7-44D1-92AA-92E230D60130}" dt="2023-01-03T11:30:01.398" v="297" actId="478"/>
          <ac:picMkLst>
            <pc:docMk/>
            <pc:sldMk cId="282157873" sldId="2147196487"/>
            <ac:picMk id="20" creationId="{78B0CE35-3899-4542-A95F-0B372B6CBC9C}"/>
          </ac:picMkLst>
        </pc:picChg>
        <pc:picChg chg="mod">
          <ac:chgData name="Alina Olsen" userId="2767c37f-a6e9-488f-8571-0ca7da0f883a" providerId="ADAL" clId="{6993A944-0BA7-44D1-92AA-92E230D60130}" dt="2023-01-03T13:08:13.414" v="463" actId="1076"/>
          <ac:picMkLst>
            <pc:docMk/>
            <pc:sldMk cId="282157873" sldId="2147196487"/>
            <ac:picMk id="21" creationId="{570FD06F-8161-F762-FC68-4ED6CA506D7F}"/>
          </ac:picMkLst>
        </pc:picChg>
        <pc:picChg chg="del">
          <ac:chgData name="Alina Olsen" userId="2767c37f-a6e9-488f-8571-0ca7da0f883a" providerId="ADAL" clId="{6993A944-0BA7-44D1-92AA-92E230D60130}" dt="2023-01-03T11:30:02.100" v="298" actId="478"/>
          <ac:picMkLst>
            <pc:docMk/>
            <pc:sldMk cId="282157873" sldId="2147196487"/>
            <ac:picMk id="23" creationId="{B99077B6-1A87-47C9-ACA2-583F2EFE1AD0}"/>
          </ac:picMkLst>
        </pc:picChg>
        <pc:picChg chg="del">
          <ac:chgData name="Alina Olsen" userId="2767c37f-a6e9-488f-8571-0ca7da0f883a" providerId="ADAL" clId="{6993A944-0BA7-44D1-92AA-92E230D60130}" dt="2023-01-03T11:30:02.748" v="299" actId="478"/>
          <ac:picMkLst>
            <pc:docMk/>
            <pc:sldMk cId="282157873" sldId="2147196487"/>
            <ac:picMk id="25" creationId="{410A3589-DECC-43C7-910B-1A6FD3947E7F}"/>
          </ac:picMkLst>
        </pc:picChg>
        <pc:picChg chg="del">
          <ac:chgData name="Alina Olsen" userId="2767c37f-a6e9-488f-8571-0ca7da0f883a" providerId="ADAL" clId="{6993A944-0BA7-44D1-92AA-92E230D60130}" dt="2023-01-03T11:30:04.936" v="302" actId="478"/>
          <ac:picMkLst>
            <pc:docMk/>
            <pc:sldMk cId="282157873" sldId="2147196487"/>
            <ac:picMk id="27" creationId="{A77A13F4-03B7-41C8-87B2-B8F5DFF90DDD}"/>
          </ac:picMkLst>
        </pc:picChg>
        <pc:picChg chg="del">
          <ac:chgData name="Alina Olsen" userId="2767c37f-a6e9-488f-8571-0ca7da0f883a" providerId="ADAL" clId="{6993A944-0BA7-44D1-92AA-92E230D60130}" dt="2023-01-03T11:30:04.319" v="301" actId="478"/>
          <ac:picMkLst>
            <pc:docMk/>
            <pc:sldMk cId="282157873" sldId="2147196487"/>
            <ac:picMk id="29" creationId="{48D71CD9-B9BA-4968-A5B7-9D5A3B71AC50}"/>
          </ac:picMkLst>
        </pc:picChg>
        <pc:picChg chg="del">
          <ac:chgData name="Alina Olsen" userId="2767c37f-a6e9-488f-8571-0ca7da0f883a" providerId="ADAL" clId="{6993A944-0BA7-44D1-92AA-92E230D60130}" dt="2023-01-03T11:30:03.803" v="300" actId="478"/>
          <ac:picMkLst>
            <pc:docMk/>
            <pc:sldMk cId="282157873" sldId="2147196487"/>
            <ac:picMk id="31" creationId="{3FC0AD3F-D2A3-4E87-B358-46A9FA27774E}"/>
          </ac:picMkLst>
        </pc:picChg>
      </pc:sldChg>
      <pc:sldChg chg="modSp add mod">
        <pc:chgData name="Alina Olsen" userId="2767c37f-a6e9-488f-8571-0ca7da0f883a" providerId="ADAL" clId="{6993A944-0BA7-44D1-92AA-92E230D60130}" dt="2023-01-03T13:32:12.784" v="607" actId="20577"/>
        <pc:sldMkLst>
          <pc:docMk/>
          <pc:sldMk cId="880194608" sldId="2147472811"/>
        </pc:sldMkLst>
        <pc:spChg chg="mod">
          <ac:chgData name="Alina Olsen" userId="2767c37f-a6e9-488f-8571-0ca7da0f883a" providerId="ADAL" clId="{6993A944-0BA7-44D1-92AA-92E230D60130}" dt="2023-01-03T13:04:04.132" v="436" actId="14100"/>
          <ac:spMkLst>
            <pc:docMk/>
            <pc:sldMk cId="880194608" sldId="2147472811"/>
            <ac:spMk id="11" creationId="{CA7706DB-2B42-2101-58D1-F3EBABEF0290}"/>
          </ac:spMkLst>
        </pc:spChg>
        <pc:spChg chg="mod">
          <ac:chgData name="Alina Olsen" userId="2767c37f-a6e9-488f-8571-0ca7da0f883a" providerId="ADAL" clId="{6993A944-0BA7-44D1-92AA-92E230D60130}" dt="2023-01-03T13:04:06.419" v="437" actId="1076"/>
          <ac:spMkLst>
            <pc:docMk/>
            <pc:sldMk cId="880194608" sldId="2147472811"/>
            <ac:spMk id="16" creationId="{BC4441A1-E4CF-44BB-B163-A9764089A5DD}"/>
          </ac:spMkLst>
        </pc:spChg>
        <pc:spChg chg="mod">
          <ac:chgData name="Alina Olsen" userId="2767c37f-a6e9-488f-8571-0ca7da0f883a" providerId="ADAL" clId="{6993A944-0BA7-44D1-92AA-92E230D60130}" dt="2023-01-03T12:54:39.955" v="402" actId="1076"/>
          <ac:spMkLst>
            <pc:docMk/>
            <pc:sldMk cId="880194608" sldId="2147472811"/>
            <ac:spMk id="17" creationId="{8EAF3343-E441-4023-A0E6-4A65D0483AE7}"/>
          </ac:spMkLst>
        </pc:spChg>
        <pc:graphicFrameChg chg="modGraphic">
          <ac:chgData name="Alina Olsen" userId="2767c37f-a6e9-488f-8571-0ca7da0f883a" providerId="ADAL" clId="{6993A944-0BA7-44D1-92AA-92E230D60130}" dt="2023-01-03T13:32:12.784" v="607" actId="20577"/>
          <ac:graphicFrameMkLst>
            <pc:docMk/>
            <pc:sldMk cId="880194608" sldId="2147472811"/>
            <ac:graphicFrameMk id="13" creationId="{74D645EB-19EA-BCED-EB8C-66FE90ADBA5D}"/>
          </ac:graphicFrameMkLst>
        </pc:graphicFrameChg>
        <pc:graphicFrameChg chg="modGraphic">
          <ac:chgData name="Alina Olsen" userId="2767c37f-a6e9-488f-8571-0ca7da0f883a" providerId="ADAL" clId="{6993A944-0BA7-44D1-92AA-92E230D60130}" dt="2023-01-03T13:02:45.360" v="435" actId="20577"/>
          <ac:graphicFrameMkLst>
            <pc:docMk/>
            <pc:sldMk cId="880194608" sldId="2147472811"/>
            <ac:graphicFrameMk id="14" creationId="{6EA59BAE-74C9-2873-0738-F8C32C4F53A8}"/>
          </ac:graphicFrameMkLst>
        </pc:graphicFrameChg>
      </pc:sldChg>
      <pc:sldChg chg="addSp delSp modSp add mod">
        <pc:chgData name="Alina Olsen" userId="2767c37f-a6e9-488f-8571-0ca7da0f883a" providerId="ADAL" clId="{6993A944-0BA7-44D1-92AA-92E230D60130}" dt="2023-01-03T13:30:11.146" v="601" actId="20577"/>
        <pc:sldMkLst>
          <pc:docMk/>
          <pc:sldMk cId="2475985578" sldId="2147472812"/>
        </pc:sldMkLst>
        <pc:spChg chg="mod">
          <ac:chgData name="Alina Olsen" userId="2767c37f-a6e9-488f-8571-0ca7da0f883a" providerId="ADAL" clId="{6993A944-0BA7-44D1-92AA-92E230D60130}" dt="2023-01-03T13:30:11.146" v="601" actId="20577"/>
          <ac:spMkLst>
            <pc:docMk/>
            <pc:sldMk cId="2475985578" sldId="2147472812"/>
            <ac:spMk id="2" creationId="{AD604C63-AFA9-4B5E-B58D-B9142618E90A}"/>
          </ac:spMkLst>
        </pc:spChg>
        <pc:spChg chg="add mod">
          <ac:chgData name="Alina Olsen" userId="2767c37f-a6e9-488f-8571-0ca7da0f883a" providerId="ADAL" clId="{6993A944-0BA7-44D1-92AA-92E230D60130}" dt="2023-01-03T13:25:23.457" v="558" actId="1076"/>
          <ac:spMkLst>
            <pc:docMk/>
            <pc:sldMk cId="2475985578" sldId="2147472812"/>
            <ac:spMk id="16" creationId="{97923292-AAF3-4F8F-A09F-A60337D8C6A9}"/>
          </ac:spMkLst>
        </pc:spChg>
        <pc:spChg chg="add mod">
          <ac:chgData name="Alina Olsen" userId="2767c37f-a6e9-488f-8571-0ca7da0f883a" providerId="ADAL" clId="{6993A944-0BA7-44D1-92AA-92E230D60130}" dt="2023-01-03T13:27:26.844" v="580" actId="1076"/>
          <ac:spMkLst>
            <pc:docMk/>
            <pc:sldMk cId="2475985578" sldId="2147472812"/>
            <ac:spMk id="22" creationId="{BFB7A67B-0018-4683-9D37-A68A6B09D1B3}"/>
          </ac:spMkLst>
        </pc:spChg>
        <pc:spChg chg="add mod">
          <ac:chgData name="Alina Olsen" userId="2767c37f-a6e9-488f-8571-0ca7da0f883a" providerId="ADAL" clId="{6993A944-0BA7-44D1-92AA-92E230D60130}" dt="2023-01-03T13:27:22.480" v="579" actId="1076"/>
          <ac:spMkLst>
            <pc:docMk/>
            <pc:sldMk cId="2475985578" sldId="2147472812"/>
            <ac:spMk id="27" creationId="{FEDDE360-1137-4914-BF50-A47444F03053}"/>
          </ac:spMkLst>
        </pc:spChg>
        <pc:spChg chg="add mod">
          <ac:chgData name="Alina Olsen" userId="2767c37f-a6e9-488f-8571-0ca7da0f883a" providerId="ADAL" clId="{6993A944-0BA7-44D1-92AA-92E230D60130}" dt="2023-01-03T13:30:03.120" v="599" actId="1076"/>
          <ac:spMkLst>
            <pc:docMk/>
            <pc:sldMk cId="2475985578" sldId="2147472812"/>
            <ac:spMk id="32" creationId="{9971AB5D-D076-4BD8-97CA-C12B2B04F925}"/>
          </ac:spMkLst>
        </pc:spChg>
        <pc:picChg chg="del">
          <ac:chgData name="Alina Olsen" userId="2767c37f-a6e9-488f-8571-0ca7da0f883a" providerId="ADAL" clId="{6993A944-0BA7-44D1-92AA-92E230D60130}" dt="2023-01-03T13:10:38.924" v="492" actId="478"/>
          <ac:picMkLst>
            <pc:docMk/>
            <pc:sldMk cId="2475985578" sldId="2147472812"/>
            <ac:picMk id="4" creationId="{D027CD96-0B29-41C6-BD7D-CCBECAC5B10B}"/>
          </ac:picMkLst>
        </pc:picChg>
        <pc:picChg chg="del">
          <ac:chgData name="Alina Olsen" userId="2767c37f-a6e9-488f-8571-0ca7da0f883a" providerId="ADAL" clId="{6993A944-0BA7-44D1-92AA-92E230D60130}" dt="2023-01-03T13:10:39.540" v="493" actId="478"/>
          <ac:picMkLst>
            <pc:docMk/>
            <pc:sldMk cId="2475985578" sldId="2147472812"/>
            <ac:picMk id="5" creationId="{BC789798-8670-4B52-ADB3-8C4040973C6B}"/>
          </ac:picMkLst>
        </pc:picChg>
        <pc:picChg chg="add del mod">
          <ac:chgData name="Alina Olsen" userId="2767c37f-a6e9-488f-8571-0ca7da0f883a" providerId="ADAL" clId="{6993A944-0BA7-44D1-92AA-92E230D60130}" dt="2023-01-03T13:11:33.627" v="497" actId="478"/>
          <ac:picMkLst>
            <pc:docMk/>
            <pc:sldMk cId="2475985578" sldId="2147472812"/>
            <ac:picMk id="6" creationId="{B48672F6-8287-4EDB-A335-7C8913418855}"/>
          </ac:picMkLst>
        </pc:picChg>
        <pc:picChg chg="del">
          <ac:chgData name="Alina Olsen" userId="2767c37f-a6e9-488f-8571-0ca7da0f883a" providerId="ADAL" clId="{6993A944-0BA7-44D1-92AA-92E230D60130}" dt="2023-01-03T13:10:40.189" v="494" actId="478"/>
          <ac:picMkLst>
            <pc:docMk/>
            <pc:sldMk cId="2475985578" sldId="2147472812"/>
            <ac:picMk id="7" creationId="{E1EB5EB1-6B46-4C74-9690-035BCE09101A}"/>
          </ac:picMkLst>
        </pc:picChg>
        <pc:picChg chg="add mod">
          <ac:chgData name="Alina Olsen" userId="2767c37f-a6e9-488f-8571-0ca7da0f883a" providerId="ADAL" clId="{6993A944-0BA7-44D1-92AA-92E230D60130}" dt="2023-01-03T13:25:16.723" v="556" actId="1076"/>
          <ac:picMkLst>
            <pc:docMk/>
            <pc:sldMk cId="2475985578" sldId="2147472812"/>
            <ac:picMk id="11" creationId="{4648AF7A-7363-4113-A871-C31F609AB2B3}"/>
          </ac:picMkLst>
        </pc:picChg>
        <pc:picChg chg="add mod">
          <ac:chgData name="Alina Olsen" userId="2767c37f-a6e9-488f-8571-0ca7da0f883a" providerId="ADAL" clId="{6993A944-0BA7-44D1-92AA-92E230D60130}" dt="2023-01-03T13:29:38.239" v="596" actId="14100"/>
          <ac:picMkLst>
            <pc:docMk/>
            <pc:sldMk cId="2475985578" sldId="2147472812"/>
            <ac:picMk id="15" creationId="{155688E3-E0EB-46E6-A971-541FFABC6500}"/>
          </ac:picMkLst>
        </pc:picChg>
        <pc:picChg chg="add mod">
          <ac:chgData name="Alina Olsen" userId="2767c37f-a6e9-488f-8571-0ca7da0f883a" providerId="ADAL" clId="{6993A944-0BA7-44D1-92AA-92E230D60130}" dt="2023-01-03T13:29:57.405" v="598" actId="1076"/>
          <ac:picMkLst>
            <pc:docMk/>
            <pc:sldMk cId="2475985578" sldId="2147472812"/>
            <ac:picMk id="18" creationId="{E806F3DB-43F0-46CC-9F0F-58574F9B99CC}"/>
          </ac:picMkLst>
        </pc:picChg>
        <pc:picChg chg="add mod">
          <ac:chgData name="Alina Olsen" userId="2767c37f-a6e9-488f-8571-0ca7da0f883a" providerId="ADAL" clId="{6993A944-0BA7-44D1-92AA-92E230D60130}" dt="2023-01-03T13:29:31.388" v="594" actId="14100"/>
          <ac:picMkLst>
            <pc:docMk/>
            <pc:sldMk cId="2475985578" sldId="2147472812"/>
            <ac:picMk id="20" creationId="{3FD0D282-982A-4801-A71C-D3B8FE73CAC6}"/>
          </ac:picMkLst>
        </pc:picChg>
        <pc:picChg chg="add mod">
          <ac:chgData name="Alina Olsen" userId="2767c37f-a6e9-488f-8571-0ca7da0f883a" providerId="ADAL" clId="{6993A944-0BA7-44D1-92AA-92E230D60130}" dt="2023-01-03T13:27:06.606" v="575" actId="1076"/>
          <ac:picMkLst>
            <pc:docMk/>
            <pc:sldMk cId="2475985578" sldId="2147472812"/>
            <ac:picMk id="24" creationId="{6BF2F2DE-A9B4-4AB3-8AAA-D7FE584B07EB}"/>
          </ac:picMkLst>
        </pc:picChg>
        <pc:picChg chg="add mod">
          <ac:chgData name="Alina Olsen" userId="2767c37f-a6e9-488f-8571-0ca7da0f883a" providerId="ADAL" clId="{6993A944-0BA7-44D1-92AA-92E230D60130}" dt="2023-01-03T13:29:34.344" v="595" actId="14100"/>
          <ac:picMkLst>
            <pc:docMk/>
            <pc:sldMk cId="2475985578" sldId="2147472812"/>
            <ac:picMk id="26" creationId="{0821D7AE-8608-4E24-B7B8-0388346E71B5}"/>
          </ac:picMkLst>
        </pc:picChg>
        <pc:picChg chg="add mod">
          <ac:chgData name="Alina Olsen" userId="2767c37f-a6e9-488f-8571-0ca7da0f883a" providerId="ADAL" clId="{6993A944-0BA7-44D1-92AA-92E230D60130}" dt="2023-01-03T13:28:37.891" v="588" actId="14100"/>
          <ac:picMkLst>
            <pc:docMk/>
            <pc:sldMk cId="2475985578" sldId="2147472812"/>
            <ac:picMk id="29" creationId="{CA7D89E4-D354-41C8-8976-45321C04EF45}"/>
          </ac:picMkLst>
        </pc:picChg>
        <pc:picChg chg="add mod">
          <ac:chgData name="Alina Olsen" userId="2767c37f-a6e9-488f-8571-0ca7da0f883a" providerId="ADAL" clId="{6993A944-0BA7-44D1-92AA-92E230D60130}" dt="2023-01-03T13:29:27.240" v="593" actId="14100"/>
          <ac:picMkLst>
            <pc:docMk/>
            <pc:sldMk cId="2475985578" sldId="2147472812"/>
            <ac:picMk id="31" creationId="{B40C643E-537F-4E63-B69B-737C052C66D8}"/>
          </ac:picMkLst>
        </pc:picChg>
      </pc:sldChg>
      <pc:sldChg chg="addSp delSp modSp add mod">
        <pc:chgData name="Alina Olsen" userId="2767c37f-a6e9-488f-8571-0ca7da0f883a" providerId="ADAL" clId="{6993A944-0BA7-44D1-92AA-92E230D60130}" dt="2023-01-03T14:28:53.894" v="818" actId="1076"/>
        <pc:sldMkLst>
          <pc:docMk/>
          <pc:sldMk cId="385731627" sldId="2147472813"/>
        </pc:sldMkLst>
        <pc:spChg chg="mod">
          <ac:chgData name="Alina Olsen" userId="2767c37f-a6e9-488f-8571-0ca7da0f883a" providerId="ADAL" clId="{6993A944-0BA7-44D1-92AA-92E230D60130}" dt="2023-01-03T14:17:46.756" v="725" actId="14100"/>
          <ac:spMkLst>
            <pc:docMk/>
            <pc:sldMk cId="385731627" sldId="2147472813"/>
            <ac:spMk id="2" creationId="{13AA2EB8-FEDE-42A7-ACE5-476A804CFB97}"/>
          </ac:spMkLst>
        </pc:spChg>
        <pc:picChg chg="del">
          <ac:chgData name="Alina Olsen" userId="2767c37f-a6e9-488f-8571-0ca7da0f883a" providerId="ADAL" clId="{6993A944-0BA7-44D1-92AA-92E230D60130}" dt="2023-01-03T14:15:26.706" v="682" actId="478"/>
          <ac:picMkLst>
            <pc:docMk/>
            <pc:sldMk cId="385731627" sldId="2147472813"/>
            <ac:picMk id="4" creationId="{519A3C89-D109-43AD-82C3-FEEA1EDB6946}"/>
          </ac:picMkLst>
        </pc:picChg>
        <pc:picChg chg="add mod">
          <ac:chgData name="Alina Olsen" userId="2767c37f-a6e9-488f-8571-0ca7da0f883a" providerId="ADAL" clId="{6993A944-0BA7-44D1-92AA-92E230D60130}" dt="2023-01-03T14:28:36.540" v="813" actId="1076"/>
          <ac:picMkLst>
            <pc:docMk/>
            <pc:sldMk cId="385731627" sldId="2147472813"/>
            <ac:picMk id="5" creationId="{CDA9558F-D86A-4F89-AE86-68E5DCEBD105}"/>
          </ac:picMkLst>
        </pc:picChg>
        <pc:picChg chg="del">
          <ac:chgData name="Alina Olsen" userId="2767c37f-a6e9-488f-8571-0ca7da0f883a" providerId="ADAL" clId="{6993A944-0BA7-44D1-92AA-92E230D60130}" dt="2023-01-03T14:15:26.021" v="681" actId="478"/>
          <ac:picMkLst>
            <pc:docMk/>
            <pc:sldMk cId="385731627" sldId="2147472813"/>
            <ac:picMk id="6" creationId="{2956735A-7D71-4F8B-8E93-A17710F76D57}"/>
          </ac:picMkLst>
        </pc:picChg>
        <pc:picChg chg="del mod">
          <ac:chgData name="Alina Olsen" userId="2767c37f-a6e9-488f-8571-0ca7da0f883a" providerId="ADAL" clId="{6993A944-0BA7-44D1-92AA-92E230D60130}" dt="2023-01-03T14:20:05.512" v="737" actId="478"/>
          <ac:picMkLst>
            <pc:docMk/>
            <pc:sldMk cId="385731627" sldId="2147472813"/>
            <ac:picMk id="8" creationId="{7C59D0A3-706B-B963-8699-1942B53E886E}"/>
          </ac:picMkLst>
        </pc:picChg>
        <pc:picChg chg="mod">
          <ac:chgData name="Alina Olsen" userId="2767c37f-a6e9-488f-8571-0ca7da0f883a" providerId="ADAL" clId="{6993A944-0BA7-44D1-92AA-92E230D60130}" dt="2023-01-03T14:28:42.337" v="815" actId="1076"/>
          <ac:picMkLst>
            <pc:docMk/>
            <pc:sldMk cId="385731627" sldId="2147472813"/>
            <ac:picMk id="9" creationId="{67E1215A-6515-4310-9CB8-8D0BF46D0362}"/>
          </ac:picMkLst>
        </pc:picChg>
        <pc:picChg chg="add mod">
          <ac:chgData name="Alina Olsen" userId="2767c37f-a6e9-488f-8571-0ca7da0f883a" providerId="ADAL" clId="{6993A944-0BA7-44D1-92AA-92E230D60130}" dt="2023-01-03T14:28:32.293" v="812" actId="1076"/>
          <ac:picMkLst>
            <pc:docMk/>
            <pc:sldMk cId="385731627" sldId="2147472813"/>
            <ac:picMk id="10" creationId="{B43B1B14-69DB-466D-B61C-25D81E10BC1A}"/>
          </ac:picMkLst>
        </pc:picChg>
        <pc:picChg chg="del">
          <ac:chgData name="Alina Olsen" userId="2767c37f-a6e9-488f-8571-0ca7da0f883a" providerId="ADAL" clId="{6993A944-0BA7-44D1-92AA-92E230D60130}" dt="2023-01-03T14:15:25.382" v="680" actId="478"/>
          <ac:picMkLst>
            <pc:docMk/>
            <pc:sldMk cId="385731627" sldId="2147472813"/>
            <ac:picMk id="11" creationId="{0C760514-6074-4FA3-9B0A-BED039D180F8}"/>
          </ac:picMkLst>
        </pc:picChg>
        <pc:picChg chg="del">
          <ac:chgData name="Alina Olsen" userId="2767c37f-a6e9-488f-8571-0ca7da0f883a" providerId="ADAL" clId="{6993A944-0BA7-44D1-92AA-92E230D60130}" dt="2023-01-03T14:15:23.763" v="678" actId="478"/>
          <ac:picMkLst>
            <pc:docMk/>
            <pc:sldMk cId="385731627" sldId="2147472813"/>
            <ac:picMk id="13" creationId="{B185E756-666D-41EB-AAA4-A9FA95A12A50}"/>
          </ac:picMkLst>
        </pc:picChg>
        <pc:picChg chg="add mod">
          <ac:chgData name="Alina Olsen" userId="2767c37f-a6e9-488f-8571-0ca7da0f883a" providerId="ADAL" clId="{6993A944-0BA7-44D1-92AA-92E230D60130}" dt="2023-01-03T14:28:39.153" v="814" actId="1076"/>
          <ac:picMkLst>
            <pc:docMk/>
            <pc:sldMk cId="385731627" sldId="2147472813"/>
            <ac:picMk id="14" creationId="{801850BE-8C11-4113-990F-AB7F77E783E0}"/>
          </ac:picMkLst>
        </pc:picChg>
        <pc:picChg chg="del">
          <ac:chgData name="Alina Olsen" userId="2767c37f-a6e9-488f-8571-0ca7da0f883a" providerId="ADAL" clId="{6993A944-0BA7-44D1-92AA-92E230D60130}" dt="2023-01-03T14:15:30.648" v="684" actId="478"/>
          <ac:picMkLst>
            <pc:docMk/>
            <pc:sldMk cId="385731627" sldId="2147472813"/>
            <ac:picMk id="15" creationId="{851DA86E-4AAE-47C8-B680-E977C5C67FCB}"/>
          </ac:picMkLst>
        </pc:picChg>
        <pc:picChg chg="add del mod">
          <ac:chgData name="Alina Olsen" userId="2767c37f-a6e9-488f-8571-0ca7da0f883a" providerId="ADAL" clId="{6993A944-0BA7-44D1-92AA-92E230D60130}" dt="2023-01-03T14:24:58.136" v="781" actId="478"/>
          <ac:picMkLst>
            <pc:docMk/>
            <pc:sldMk cId="385731627" sldId="2147472813"/>
            <ac:picMk id="17" creationId="{70D819E3-FC79-45AD-9C63-FD3DB9EA291A}"/>
          </ac:picMkLst>
        </pc:picChg>
        <pc:picChg chg="add del mod">
          <ac:chgData name="Alina Olsen" userId="2767c37f-a6e9-488f-8571-0ca7da0f883a" providerId="ADAL" clId="{6993A944-0BA7-44D1-92AA-92E230D60130}" dt="2023-01-03T14:24:17.826" v="780" actId="478"/>
          <ac:picMkLst>
            <pc:docMk/>
            <pc:sldMk cId="385731627" sldId="2147472813"/>
            <ac:picMk id="19" creationId="{612EAF48-2D57-4A42-B0CD-4FF37BC163B3}"/>
          </ac:picMkLst>
        </pc:picChg>
        <pc:picChg chg="add del mod">
          <ac:chgData name="Alina Olsen" userId="2767c37f-a6e9-488f-8571-0ca7da0f883a" providerId="ADAL" clId="{6993A944-0BA7-44D1-92AA-92E230D60130}" dt="2023-01-03T14:26:15.037" v="792" actId="478"/>
          <ac:picMkLst>
            <pc:docMk/>
            <pc:sldMk cId="385731627" sldId="2147472813"/>
            <ac:picMk id="21" creationId="{30CC3AC8-7CCD-420A-900A-309B3E7A870E}"/>
          </ac:picMkLst>
        </pc:picChg>
        <pc:picChg chg="add mod">
          <ac:chgData name="Alina Olsen" userId="2767c37f-a6e9-488f-8571-0ca7da0f883a" providerId="ADAL" clId="{6993A944-0BA7-44D1-92AA-92E230D60130}" dt="2023-01-03T14:28:47.150" v="817" actId="1076"/>
          <ac:picMkLst>
            <pc:docMk/>
            <pc:sldMk cId="385731627" sldId="2147472813"/>
            <ac:picMk id="23" creationId="{4AA68FB4-6F99-43D5-BC43-47BD958B579C}"/>
          </ac:picMkLst>
        </pc:picChg>
        <pc:picChg chg="add mod">
          <ac:chgData name="Alina Olsen" userId="2767c37f-a6e9-488f-8571-0ca7da0f883a" providerId="ADAL" clId="{6993A944-0BA7-44D1-92AA-92E230D60130}" dt="2023-01-03T14:28:44.144" v="816" actId="1076"/>
          <ac:picMkLst>
            <pc:docMk/>
            <pc:sldMk cId="385731627" sldId="2147472813"/>
            <ac:picMk id="25" creationId="{0E321A3C-53DE-49C2-9A7E-CD3AAD5DA2AE}"/>
          </ac:picMkLst>
        </pc:picChg>
        <pc:picChg chg="add mod">
          <ac:chgData name="Alina Olsen" userId="2767c37f-a6e9-488f-8571-0ca7da0f883a" providerId="ADAL" clId="{6993A944-0BA7-44D1-92AA-92E230D60130}" dt="2023-01-03T14:28:30.226" v="811" actId="1076"/>
          <ac:picMkLst>
            <pc:docMk/>
            <pc:sldMk cId="385731627" sldId="2147472813"/>
            <ac:picMk id="27" creationId="{1495E489-6EBD-4D9F-951B-9B1A5FFF325B}"/>
          </ac:picMkLst>
        </pc:picChg>
        <pc:picChg chg="del">
          <ac:chgData name="Alina Olsen" userId="2767c37f-a6e9-488f-8571-0ca7da0f883a" providerId="ADAL" clId="{6993A944-0BA7-44D1-92AA-92E230D60130}" dt="2023-01-03T14:15:27.360" v="683" actId="478"/>
          <ac:picMkLst>
            <pc:docMk/>
            <pc:sldMk cId="385731627" sldId="2147472813"/>
            <ac:picMk id="5126" creationId="{088A3511-5AA2-30C3-D63A-15D6699EDC0D}"/>
          </ac:picMkLst>
        </pc:picChg>
        <pc:picChg chg="del">
          <ac:chgData name="Alina Olsen" userId="2767c37f-a6e9-488f-8571-0ca7da0f883a" providerId="ADAL" clId="{6993A944-0BA7-44D1-92AA-92E230D60130}" dt="2023-01-03T14:15:24.703" v="679" actId="478"/>
          <ac:picMkLst>
            <pc:docMk/>
            <pc:sldMk cId="385731627" sldId="2147472813"/>
            <ac:picMk id="5130" creationId="{91D17D9A-1BA2-C4DF-5811-DD8F938C64F2}"/>
          </ac:picMkLst>
        </pc:picChg>
        <pc:cxnChg chg="add mod">
          <ac:chgData name="Alina Olsen" userId="2767c37f-a6e9-488f-8571-0ca7da0f883a" providerId="ADAL" clId="{6993A944-0BA7-44D1-92AA-92E230D60130}" dt="2023-01-03T14:28:53.894" v="818" actId="1076"/>
          <ac:cxnSpMkLst>
            <pc:docMk/>
            <pc:sldMk cId="385731627" sldId="2147472813"/>
            <ac:cxnSpMk id="29" creationId="{6F9C9DC0-D093-4120-9A6D-446C8E7CA012}"/>
          </ac:cxnSpMkLst>
        </pc:cxnChg>
      </pc:sldChg>
      <pc:sldChg chg="addSp delSp modSp add mod">
        <pc:chgData name="Alina Olsen" userId="2767c37f-a6e9-488f-8571-0ca7da0f883a" providerId="ADAL" clId="{6993A944-0BA7-44D1-92AA-92E230D60130}" dt="2023-01-03T15:07:48.484" v="911" actId="14100"/>
        <pc:sldMkLst>
          <pc:docMk/>
          <pc:sldMk cId="1520205970" sldId="2147472814"/>
        </pc:sldMkLst>
        <pc:spChg chg="mod">
          <ac:chgData name="Alina Olsen" userId="2767c37f-a6e9-488f-8571-0ca7da0f883a" providerId="ADAL" clId="{6993A944-0BA7-44D1-92AA-92E230D60130}" dt="2023-01-03T14:53:06.528" v="835" actId="20577"/>
          <ac:spMkLst>
            <pc:docMk/>
            <pc:sldMk cId="1520205970" sldId="2147472814"/>
            <ac:spMk id="2" creationId="{13AA2EB8-FEDE-42A7-ACE5-476A804CFB97}"/>
          </ac:spMkLst>
        </pc:spChg>
        <pc:spChg chg="add">
          <ac:chgData name="Alina Olsen" userId="2767c37f-a6e9-488f-8571-0ca7da0f883a" providerId="ADAL" clId="{6993A944-0BA7-44D1-92AA-92E230D60130}" dt="2023-01-03T14:59:05.206" v="861"/>
          <ac:spMkLst>
            <pc:docMk/>
            <pc:sldMk cId="1520205970" sldId="2147472814"/>
            <ac:spMk id="16" creationId="{CCA09516-E1A9-4A84-A457-211AA905EDF2}"/>
          </ac:spMkLst>
        </pc:spChg>
        <pc:picChg chg="del">
          <ac:chgData name="Alina Olsen" userId="2767c37f-a6e9-488f-8571-0ca7da0f883a" providerId="ADAL" clId="{6993A944-0BA7-44D1-92AA-92E230D60130}" dt="2023-01-03T14:53:11.090" v="837" actId="478"/>
          <ac:picMkLst>
            <pc:docMk/>
            <pc:sldMk cId="1520205970" sldId="2147472814"/>
            <ac:picMk id="4" creationId="{519A3C89-D109-43AD-82C3-FEEA1EDB6946}"/>
          </ac:picMkLst>
        </pc:picChg>
        <pc:picChg chg="add mod modCrop">
          <ac:chgData name="Alina Olsen" userId="2767c37f-a6e9-488f-8571-0ca7da0f883a" providerId="ADAL" clId="{6993A944-0BA7-44D1-92AA-92E230D60130}" dt="2023-01-03T15:02:26.754" v="889" actId="1076"/>
          <ac:picMkLst>
            <pc:docMk/>
            <pc:sldMk cId="1520205970" sldId="2147472814"/>
            <ac:picMk id="5" creationId="{EECD14BF-A5C0-4DD4-B635-93DEC60676FA}"/>
          </ac:picMkLst>
        </pc:picChg>
        <pc:picChg chg="del">
          <ac:chgData name="Alina Olsen" userId="2767c37f-a6e9-488f-8571-0ca7da0f883a" providerId="ADAL" clId="{6993A944-0BA7-44D1-92AA-92E230D60130}" dt="2023-01-03T14:53:12.755" v="840" actId="478"/>
          <ac:picMkLst>
            <pc:docMk/>
            <pc:sldMk cId="1520205970" sldId="2147472814"/>
            <ac:picMk id="6" creationId="{2956735A-7D71-4F8B-8E93-A17710F76D57}"/>
          </ac:picMkLst>
        </pc:picChg>
        <pc:picChg chg="del">
          <ac:chgData name="Alina Olsen" userId="2767c37f-a6e9-488f-8571-0ca7da0f883a" providerId="ADAL" clId="{6993A944-0BA7-44D1-92AA-92E230D60130}" dt="2023-01-03T14:53:17.477" v="844" actId="478"/>
          <ac:picMkLst>
            <pc:docMk/>
            <pc:sldMk cId="1520205970" sldId="2147472814"/>
            <ac:picMk id="8" creationId="{7C59D0A3-706B-B963-8699-1942B53E886E}"/>
          </ac:picMkLst>
        </pc:picChg>
        <pc:picChg chg="del">
          <ac:chgData name="Alina Olsen" userId="2767c37f-a6e9-488f-8571-0ca7da0f883a" providerId="ADAL" clId="{6993A944-0BA7-44D1-92AA-92E230D60130}" dt="2023-01-03T14:53:16.677" v="843" actId="478"/>
          <ac:picMkLst>
            <pc:docMk/>
            <pc:sldMk cId="1520205970" sldId="2147472814"/>
            <ac:picMk id="9" creationId="{67E1215A-6515-4310-9CB8-8D0BF46D0362}"/>
          </ac:picMkLst>
        </pc:picChg>
        <pc:picChg chg="add mod">
          <ac:chgData name="Alina Olsen" userId="2767c37f-a6e9-488f-8571-0ca7da0f883a" providerId="ADAL" clId="{6993A944-0BA7-44D1-92AA-92E230D60130}" dt="2023-01-03T15:02:33.234" v="891" actId="1076"/>
          <ac:picMkLst>
            <pc:docMk/>
            <pc:sldMk cId="1520205970" sldId="2147472814"/>
            <ac:picMk id="10" creationId="{A0073214-0D75-421C-84C9-091054E880EE}"/>
          </ac:picMkLst>
        </pc:picChg>
        <pc:picChg chg="del">
          <ac:chgData name="Alina Olsen" userId="2767c37f-a6e9-488f-8571-0ca7da0f883a" providerId="ADAL" clId="{6993A944-0BA7-44D1-92AA-92E230D60130}" dt="2023-01-03T14:53:12.207" v="839" actId="478"/>
          <ac:picMkLst>
            <pc:docMk/>
            <pc:sldMk cId="1520205970" sldId="2147472814"/>
            <ac:picMk id="11" creationId="{0C760514-6074-4FA3-9B0A-BED039D180F8}"/>
          </ac:picMkLst>
        </pc:picChg>
        <pc:picChg chg="del">
          <ac:chgData name="Alina Olsen" userId="2767c37f-a6e9-488f-8571-0ca7da0f883a" providerId="ADAL" clId="{6993A944-0BA7-44D1-92AA-92E230D60130}" dt="2023-01-03T14:53:13.371" v="841" actId="478"/>
          <ac:picMkLst>
            <pc:docMk/>
            <pc:sldMk cId="1520205970" sldId="2147472814"/>
            <ac:picMk id="13" creationId="{B185E756-666D-41EB-AAA4-A9FA95A12A50}"/>
          </ac:picMkLst>
        </pc:picChg>
        <pc:picChg chg="add mod">
          <ac:chgData name="Alina Olsen" userId="2767c37f-a6e9-488f-8571-0ca7da0f883a" providerId="ADAL" clId="{6993A944-0BA7-44D1-92AA-92E230D60130}" dt="2023-01-03T15:07:48.484" v="911" actId="14100"/>
          <ac:picMkLst>
            <pc:docMk/>
            <pc:sldMk cId="1520205970" sldId="2147472814"/>
            <ac:picMk id="14" creationId="{ED730FAE-892D-4F41-BD9E-DF0818611A0F}"/>
          </ac:picMkLst>
        </pc:picChg>
        <pc:picChg chg="del">
          <ac:chgData name="Alina Olsen" userId="2767c37f-a6e9-488f-8571-0ca7da0f883a" providerId="ADAL" clId="{6993A944-0BA7-44D1-92AA-92E230D60130}" dt="2023-01-03T14:53:09.263" v="836" actId="478"/>
          <ac:picMkLst>
            <pc:docMk/>
            <pc:sldMk cId="1520205970" sldId="2147472814"/>
            <ac:picMk id="15" creationId="{851DA86E-4AAE-47C8-B680-E977C5C67FCB}"/>
          </ac:picMkLst>
        </pc:picChg>
        <pc:picChg chg="add mod modCrop">
          <ac:chgData name="Alina Olsen" userId="2767c37f-a6e9-488f-8571-0ca7da0f883a" providerId="ADAL" clId="{6993A944-0BA7-44D1-92AA-92E230D60130}" dt="2023-01-03T15:07:40.071" v="910" actId="14100"/>
          <ac:picMkLst>
            <pc:docMk/>
            <pc:sldMk cId="1520205970" sldId="2147472814"/>
            <ac:picMk id="18" creationId="{C224353A-2088-408A-85F8-9FA2B5D9D6E1}"/>
          </ac:picMkLst>
        </pc:picChg>
        <pc:picChg chg="add mod">
          <ac:chgData name="Alina Olsen" userId="2767c37f-a6e9-488f-8571-0ca7da0f883a" providerId="ADAL" clId="{6993A944-0BA7-44D1-92AA-92E230D60130}" dt="2023-01-03T15:02:36.291" v="892" actId="1076"/>
          <ac:picMkLst>
            <pc:docMk/>
            <pc:sldMk cId="1520205970" sldId="2147472814"/>
            <ac:picMk id="20" creationId="{4ECE0593-A0BA-4773-ACCF-7D1FDA357576}"/>
          </ac:picMkLst>
        </pc:picChg>
        <pc:picChg chg="add mod">
          <ac:chgData name="Alina Olsen" userId="2767c37f-a6e9-488f-8571-0ca7da0f883a" providerId="ADAL" clId="{6993A944-0BA7-44D1-92AA-92E230D60130}" dt="2023-01-03T15:02:29.959" v="890" actId="1076"/>
          <ac:picMkLst>
            <pc:docMk/>
            <pc:sldMk cId="1520205970" sldId="2147472814"/>
            <ac:picMk id="22" creationId="{0DB816C1-C696-4AC2-9E38-91F00E58BDF7}"/>
          </ac:picMkLst>
        </pc:picChg>
        <pc:picChg chg="add mod">
          <ac:chgData name="Alina Olsen" userId="2767c37f-a6e9-488f-8571-0ca7da0f883a" providerId="ADAL" clId="{6993A944-0BA7-44D1-92AA-92E230D60130}" dt="2023-01-03T15:06:51.173" v="901" actId="14100"/>
          <ac:picMkLst>
            <pc:docMk/>
            <pc:sldMk cId="1520205970" sldId="2147472814"/>
            <ac:picMk id="24" creationId="{12BE97BB-BCBA-4689-B5BC-18618F3574E3}"/>
          </ac:picMkLst>
        </pc:picChg>
        <pc:picChg chg="add mod">
          <ac:chgData name="Alina Olsen" userId="2767c37f-a6e9-488f-8571-0ca7da0f883a" providerId="ADAL" clId="{6993A944-0BA7-44D1-92AA-92E230D60130}" dt="2023-01-03T15:07:34.461" v="908" actId="14100"/>
          <ac:picMkLst>
            <pc:docMk/>
            <pc:sldMk cId="1520205970" sldId="2147472814"/>
            <ac:picMk id="26" creationId="{099369B4-C2B4-4491-8BF6-E6D13E847B1F}"/>
          </ac:picMkLst>
        </pc:picChg>
        <pc:picChg chg="del">
          <ac:chgData name="Alina Olsen" userId="2767c37f-a6e9-488f-8571-0ca7da0f883a" providerId="ADAL" clId="{6993A944-0BA7-44D1-92AA-92E230D60130}" dt="2023-01-03T14:53:11.653" v="838" actId="478"/>
          <ac:picMkLst>
            <pc:docMk/>
            <pc:sldMk cId="1520205970" sldId="2147472814"/>
            <ac:picMk id="5126" creationId="{088A3511-5AA2-30C3-D63A-15D6699EDC0D}"/>
          </ac:picMkLst>
        </pc:picChg>
        <pc:picChg chg="del">
          <ac:chgData name="Alina Olsen" userId="2767c37f-a6e9-488f-8571-0ca7da0f883a" providerId="ADAL" clId="{6993A944-0BA7-44D1-92AA-92E230D60130}" dt="2023-01-03T14:53:14.048" v="842" actId="478"/>
          <ac:picMkLst>
            <pc:docMk/>
            <pc:sldMk cId="1520205970" sldId="2147472814"/>
            <ac:picMk id="5130" creationId="{91D17D9A-1BA2-C4DF-5811-DD8F938C64F2}"/>
          </ac:picMkLst>
        </pc:picChg>
      </pc:sldChg>
      <pc:sldChg chg="addSp delSp modSp add mod">
        <pc:chgData name="Alina Olsen" userId="2767c37f-a6e9-488f-8571-0ca7da0f883a" providerId="ADAL" clId="{6993A944-0BA7-44D1-92AA-92E230D60130}" dt="2023-01-10T11:49:24.009" v="1104" actId="1076"/>
        <pc:sldMkLst>
          <pc:docMk/>
          <pc:sldMk cId="163021360" sldId="2147472815"/>
        </pc:sldMkLst>
        <pc:spChg chg="mod">
          <ac:chgData name="Alina Olsen" userId="2767c37f-a6e9-488f-8571-0ca7da0f883a" providerId="ADAL" clId="{6993A944-0BA7-44D1-92AA-92E230D60130}" dt="2023-01-10T11:26:01.953" v="1002" actId="20577"/>
          <ac:spMkLst>
            <pc:docMk/>
            <pc:sldMk cId="163021360" sldId="2147472815"/>
            <ac:spMk id="2" creationId="{13AA2EB8-FEDE-42A7-ACE5-476A804CFB97}"/>
          </ac:spMkLst>
        </pc:spChg>
        <pc:spChg chg="add del">
          <ac:chgData name="Alina Olsen" userId="2767c37f-a6e9-488f-8571-0ca7da0f883a" providerId="ADAL" clId="{6993A944-0BA7-44D1-92AA-92E230D60130}" dt="2023-01-10T11:26:54.575" v="1004" actId="478"/>
          <ac:spMkLst>
            <pc:docMk/>
            <pc:sldMk cId="163021360" sldId="2147472815"/>
            <ac:spMk id="3" creationId="{8ACCB642-3469-4FA3-ABF0-50E82F8B65B4}"/>
          </ac:spMkLst>
        </pc:spChg>
        <pc:picChg chg="del">
          <ac:chgData name="Alina Olsen" userId="2767c37f-a6e9-488f-8571-0ca7da0f883a" providerId="ADAL" clId="{6993A944-0BA7-44D1-92AA-92E230D60130}" dt="2023-01-10T11:25:37.785" v="979" actId="478"/>
          <ac:picMkLst>
            <pc:docMk/>
            <pc:sldMk cId="163021360" sldId="2147472815"/>
            <ac:picMk id="5" creationId="{CDA9558F-D86A-4F89-AE86-68E5DCEBD105}"/>
          </ac:picMkLst>
        </pc:picChg>
        <pc:picChg chg="add mod modCrop">
          <ac:chgData name="Alina Olsen" userId="2767c37f-a6e9-488f-8571-0ca7da0f883a" providerId="ADAL" clId="{6993A944-0BA7-44D1-92AA-92E230D60130}" dt="2023-01-10T11:29:51.919" v="1011" actId="1076"/>
          <ac:picMkLst>
            <pc:docMk/>
            <pc:sldMk cId="163021360" sldId="2147472815"/>
            <ac:picMk id="6" creationId="{40C10A50-C590-49F8-9BE2-04B859AA43F3}"/>
          </ac:picMkLst>
        </pc:picChg>
        <pc:picChg chg="add mod">
          <ac:chgData name="Alina Olsen" userId="2767c37f-a6e9-488f-8571-0ca7da0f883a" providerId="ADAL" clId="{6993A944-0BA7-44D1-92AA-92E230D60130}" dt="2023-01-10T11:49:20.958" v="1103" actId="1076"/>
          <ac:picMkLst>
            <pc:docMk/>
            <pc:sldMk cId="163021360" sldId="2147472815"/>
            <ac:picMk id="8" creationId="{555D5BB3-1DD0-4A93-BD58-EE7222B9B8C3}"/>
          </ac:picMkLst>
        </pc:picChg>
        <pc:picChg chg="del">
          <ac:chgData name="Alina Olsen" userId="2767c37f-a6e9-488f-8571-0ca7da0f883a" providerId="ADAL" clId="{6993A944-0BA7-44D1-92AA-92E230D60130}" dt="2023-01-10T11:25:38.975" v="981" actId="478"/>
          <ac:picMkLst>
            <pc:docMk/>
            <pc:sldMk cId="163021360" sldId="2147472815"/>
            <ac:picMk id="9" creationId="{67E1215A-6515-4310-9CB8-8D0BF46D0362}"/>
          </ac:picMkLst>
        </pc:picChg>
        <pc:picChg chg="del">
          <ac:chgData name="Alina Olsen" userId="2767c37f-a6e9-488f-8571-0ca7da0f883a" providerId="ADAL" clId="{6993A944-0BA7-44D1-92AA-92E230D60130}" dt="2023-01-10T11:25:37.274" v="978" actId="478"/>
          <ac:picMkLst>
            <pc:docMk/>
            <pc:sldMk cId="163021360" sldId="2147472815"/>
            <ac:picMk id="10" creationId="{B43B1B14-69DB-466D-B61C-25D81E10BC1A}"/>
          </ac:picMkLst>
        </pc:picChg>
        <pc:picChg chg="add mod">
          <ac:chgData name="Alina Olsen" userId="2767c37f-a6e9-488f-8571-0ca7da0f883a" providerId="ADAL" clId="{6993A944-0BA7-44D1-92AA-92E230D60130}" dt="2023-01-10T11:49:24.009" v="1104" actId="1076"/>
          <ac:picMkLst>
            <pc:docMk/>
            <pc:sldMk cId="163021360" sldId="2147472815"/>
            <ac:picMk id="12" creationId="{3F6323E4-D4FA-48D1-99EB-ECFA02D5B5B3}"/>
          </ac:picMkLst>
        </pc:picChg>
        <pc:picChg chg="del">
          <ac:chgData name="Alina Olsen" userId="2767c37f-a6e9-488f-8571-0ca7da0f883a" providerId="ADAL" clId="{6993A944-0BA7-44D1-92AA-92E230D60130}" dt="2023-01-10T11:25:38.479" v="980" actId="478"/>
          <ac:picMkLst>
            <pc:docMk/>
            <pc:sldMk cId="163021360" sldId="2147472815"/>
            <ac:picMk id="14" creationId="{801850BE-8C11-4113-990F-AB7F77E783E0}"/>
          </ac:picMkLst>
        </pc:picChg>
        <pc:picChg chg="add mod">
          <ac:chgData name="Alina Olsen" userId="2767c37f-a6e9-488f-8571-0ca7da0f883a" providerId="ADAL" clId="{6993A944-0BA7-44D1-92AA-92E230D60130}" dt="2023-01-10T11:49:17.746" v="1102" actId="1076"/>
          <ac:picMkLst>
            <pc:docMk/>
            <pc:sldMk cId="163021360" sldId="2147472815"/>
            <ac:picMk id="19" creationId="{D6D5180E-3CD3-4600-AC03-FE016695BAF0}"/>
          </ac:picMkLst>
        </pc:picChg>
        <pc:picChg chg="del">
          <ac:chgData name="Alina Olsen" userId="2767c37f-a6e9-488f-8571-0ca7da0f883a" providerId="ADAL" clId="{6993A944-0BA7-44D1-92AA-92E230D60130}" dt="2023-01-10T11:25:40.048" v="983" actId="478"/>
          <ac:picMkLst>
            <pc:docMk/>
            <pc:sldMk cId="163021360" sldId="2147472815"/>
            <ac:picMk id="23" creationId="{4AA68FB4-6F99-43D5-BC43-47BD958B579C}"/>
          </ac:picMkLst>
        </pc:picChg>
        <pc:picChg chg="del">
          <ac:chgData name="Alina Olsen" userId="2767c37f-a6e9-488f-8571-0ca7da0f883a" providerId="ADAL" clId="{6993A944-0BA7-44D1-92AA-92E230D60130}" dt="2023-01-10T11:25:39.507" v="982" actId="478"/>
          <ac:picMkLst>
            <pc:docMk/>
            <pc:sldMk cId="163021360" sldId="2147472815"/>
            <ac:picMk id="25" creationId="{0E321A3C-53DE-49C2-9A7E-CD3AAD5DA2AE}"/>
          </ac:picMkLst>
        </pc:picChg>
        <pc:picChg chg="del">
          <ac:chgData name="Alina Olsen" userId="2767c37f-a6e9-488f-8571-0ca7da0f883a" providerId="ADAL" clId="{6993A944-0BA7-44D1-92AA-92E230D60130}" dt="2023-01-10T11:25:36.708" v="977" actId="478"/>
          <ac:picMkLst>
            <pc:docMk/>
            <pc:sldMk cId="163021360" sldId="2147472815"/>
            <ac:picMk id="27" creationId="{1495E489-6EBD-4D9F-951B-9B1A5FFF325B}"/>
          </ac:picMkLst>
        </pc:picChg>
        <pc:picChg chg="del">
          <ac:chgData name="Alina Olsen" userId="2767c37f-a6e9-488f-8571-0ca7da0f883a" providerId="ADAL" clId="{6993A944-0BA7-44D1-92AA-92E230D60130}" dt="2023-01-10T11:29:48.954" v="1010" actId="478"/>
          <ac:picMkLst>
            <pc:docMk/>
            <pc:sldMk cId="163021360" sldId="2147472815"/>
            <ac:picMk id="14338" creationId="{C9A81386-84FC-23F8-0FC5-8DB8334FCEDC}"/>
          </ac:picMkLst>
        </pc:picChg>
        <pc:cxnChg chg="del">
          <ac:chgData name="Alina Olsen" userId="2767c37f-a6e9-488f-8571-0ca7da0f883a" providerId="ADAL" clId="{6993A944-0BA7-44D1-92AA-92E230D60130}" dt="2023-01-10T11:25:41.206" v="984" actId="478"/>
          <ac:cxnSpMkLst>
            <pc:docMk/>
            <pc:sldMk cId="163021360" sldId="2147472815"/>
            <ac:cxnSpMk id="29" creationId="{6F9C9DC0-D093-4120-9A6D-446C8E7CA012}"/>
          </ac:cxnSpMkLst>
        </pc:cxnChg>
      </pc:sldChg>
      <pc:sldChg chg="addSp delSp modSp add mod">
        <pc:chgData name="Alina Olsen" userId="2767c37f-a6e9-488f-8571-0ca7da0f883a" providerId="ADAL" clId="{6993A944-0BA7-44D1-92AA-92E230D60130}" dt="2023-01-10T11:36:51.567" v="1031" actId="20577"/>
        <pc:sldMkLst>
          <pc:docMk/>
          <pc:sldMk cId="2074300466" sldId="2147472816"/>
        </pc:sldMkLst>
        <pc:spChg chg="mod">
          <ac:chgData name="Alina Olsen" userId="2767c37f-a6e9-488f-8571-0ca7da0f883a" providerId="ADAL" clId="{6993A944-0BA7-44D1-92AA-92E230D60130}" dt="2023-01-10T11:36:51.567" v="1031" actId="20577"/>
          <ac:spMkLst>
            <pc:docMk/>
            <pc:sldMk cId="2074300466" sldId="2147472816"/>
            <ac:spMk id="2" creationId="{13AA2EB8-FEDE-42A7-ACE5-476A804CFB97}"/>
          </ac:spMkLst>
        </pc:spChg>
        <pc:picChg chg="add mod">
          <ac:chgData name="Alina Olsen" userId="2767c37f-a6e9-488f-8571-0ca7da0f883a" providerId="ADAL" clId="{6993A944-0BA7-44D1-92AA-92E230D60130}" dt="2023-01-10T11:36:45.805" v="1022" actId="1076"/>
          <ac:picMkLst>
            <pc:docMk/>
            <pc:sldMk cId="2074300466" sldId="2147472816"/>
            <ac:picMk id="4" creationId="{C014A726-0E9D-4FC6-A881-CDA0165195B5}"/>
          </ac:picMkLst>
        </pc:picChg>
        <pc:picChg chg="del">
          <ac:chgData name="Alina Olsen" userId="2767c37f-a6e9-488f-8571-0ca7da0f883a" providerId="ADAL" clId="{6993A944-0BA7-44D1-92AA-92E230D60130}" dt="2023-01-10T11:36:38.923" v="1018" actId="478"/>
          <ac:picMkLst>
            <pc:docMk/>
            <pc:sldMk cId="2074300466" sldId="2147472816"/>
            <ac:picMk id="8" creationId="{555D5BB3-1DD0-4A93-BD58-EE7222B9B8C3}"/>
          </ac:picMkLst>
        </pc:picChg>
      </pc:sldChg>
      <pc:sldChg chg="addSp delSp modSp add mod">
        <pc:chgData name="Alina Olsen" userId="2767c37f-a6e9-488f-8571-0ca7da0f883a" providerId="ADAL" clId="{6993A944-0BA7-44D1-92AA-92E230D60130}" dt="2023-01-10T11:38:28.085" v="1045" actId="14100"/>
        <pc:sldMkLst>
          <pc:docMk/>
          <pc:sldMk cId="2186341502" sldId="2147472817"/>
        </pc:sldMkLst>
        <pc:spChg chg="mod">
          <ac:chgData name="Alina Olsen" userId="2767c37f-a6e9-488f-8571-0ca7da0f883a" providerId="ADAL" clId="{6993A944-0BA7-44D1-92AA-92E230D60130}" dt="2023-01-10T11:38:12.588" v="1039" actId="20577"/>
          <ac:spMkLst>
            <pc:docMk/>
            <pc:sldMk cId="2186341502" sldId="2147472817"/>
            <ac:spMk id="2" creationId="{13AA2EB8-FEDE-42A7-ACE5-476A804CFB97}"/>
          </ac:spMkLst>
        </pc:spChg>
        <pc:picChg chg="del">
          <ac:chgData name="Alina Olsen" userId="2767c37f-a6e9-488f-8571-0ca7da0f883a" providerId="ADAL" clId="{6993A944-0BA7-44D1-92AA-92E230D60130}" dt="2023-01-10T11:38:14.919" v="1040" actId="478"/>
          <ac:picMkLst>
            <pc:docMk/>
            <pc:sldMk cId="2186341502" sldId="2147472817"/>
            <ac:picMk id="4" creationId="{C014A726-0E9D-4FC6-A881-CDA0165195B5}"/>
          </ac:picMkLst>
        </pc:picChg>
        <pc:picChg chg="add mod">
          <ac:chgData name="Alina Olsen" userId="2767c37f-a6e9-488f-8571-0ca7da0f883a" providerId="ADAL" clId="{6993A944-0BA7-44D1-92AA-92E230D60130}" dt="2023-01-10T11:38:28.085" v="1045" actId="14100"/>
          <ac:picMkLst>
            <pc:docMk/>
            <pc:sldMk cId="2186341502" sldId="2147472817"/>
            <ac:picMk id="5" creationId="{114F8B99-25EB-4B4F-B565-1AAF71A31627}"/>
          </ac:picMkLst>
        </pc:picChg>
      </pc:sldChg>
      <pc:sldChg chg="addSp delSp modSp add mod">
        <pc:chgData name="Alina Olsen" userId="2767c37f-a6e9-488f-8571-0ca7da0f883a" providerId="ADAL" clId="{6993A944-0BA7-44D1-92AA-92E230D60130}" dt="2023-01-10T11:45:27.025" v="1076" actId="1076"/>
        <pc:sldMkLst>
          <pc:docMk/>
          <pc:sldMk cId="2944780170" sldId="2147472818"/>
        </pc:sldMkLst>
        <pc:spChg chg="mod">
          <ac:chgData name="Alina Olsen" userId="2767c37f-a6e9-488f-8571-0ca7da0f883a" providerId="ADAL" clId="{6993A944-0BA7-44D1-92AA-92E230D60130}" dt="2023-01-10T11:39:25.544" v="1057" actId="20577"/>
          <ac:spMkLst>
            <pc:docMk/>
            <pc:sldMk cId="2944780170" sldId="2147472818"/>
            <ac:spMk id="2" creationId="{13AA2EB8-FEDE-42A7-ACE5-476A804CFB97}"/>
          </ac:spMkLst>
        </pc:spChg>
        <pc:picChg chg="add del mod">
          <ac:chgData name="Alina Olsen" userId="2767c37f-a6e9-488f-8571-0ca7da0f883a" providerId="ADAL" clId="{6993A944-0BA7-44D1-92AA-92E230D60130}" dt="2023-01-10T11:45:15.795" v="1072" actId="21"/>
          <ac:picMkLst>
            <pc:docMk/>
            <pc:sldMk cId="2944780170" sldId="2147472818"/>
            <ac:picMk id="4" creationId="{D3A5A4BF-E080-439C-9362-6A7D9A941BA8}"/>
          </ac:picMkLst>
        </pc:picChg>
        <pc:picChg chg="del">
          <ac:chgData name="Alina Olsen" userId="2767c37f-a6e9-488f-8571-0ca7da0f883a" providerId="ADAL" clId="{6993A944-0BA7-44D1-92AA-92E230D60130}" dt="2023-01-10T11:39:31.575" v="1058" actId="478"/>
          <ac:picMkLst>
            <pc:docMk/>
            <pc:sldMk cId="2944780170" sldId="2147472818"/>
            <ac:picMk id="5" creationId="{114F8B99-25EB-4B4F-B565-1AAF71A31627}"/>
          </ac:picMkLst>
        </pc:picChg>
        <pc:picChg chg="add mod">
          <ac:chgData name="Alina Olsen" userId="2767c37f-a6e9-488f-8571-0ca7da0f883a" providerId="ADAL" clId="{6993A944-0BA7-44D1-92AA-92E230D60130}" dt="2023-01-10T11:45:22.564" v="1074" actId="1076"/>
          <ac:picMkLst>
            <pc:docMk/>
            <pc:sldMk cId="2944780170" sldId="2147472818"/>
            <ac:picMk id="8" creationId="{E2DE65E0-4EFC-4AEF-97A4-3B908D27F982}"/>
          </ac:picMkLst>
        </pc:picChg>
        <pc:picChg chg="add mod">
          <ac:chgData name="Alina Olsen" userId="2767c37f-a6e9-488f-8571-0ca7da0f883a" providerId="ADAL" clId="{6993A944-0BA7-44D1-92AA-92E230D60130}" dt="2023-01-10T11:45:27.025" v="1076" actId="1076"/>
          <ac:picMkLst>
            <pc:docMk/>
            <pc:sldMk cId="2944780170" sldId="2147472818"/>
            <ac:picMk id="10" creationId="{8444FC84-3CB8-40E1-B1C1-D96F7B81E9BE}"/>
          </ac:picMkLst>
        </pc:picChg>
      </pc:sldChg>
      <pc:sldChg chg="addSp delSp modSp add mod ord">
        <pc:chgData name="Alina Olsen" userId="2767c37f-a6e9-488f-8571-0ca7da0f883a" providerId="ADAL" clId="{6993A944-0BA7-44D1-92AA-92E230D60130}" dt="2023-01-10T11:45:45.051" v="1084"/>
        <pc:sldMkLst>
          <pc:docMk/>
          <pc:sldMk cId="4045613005" sldId="2147472819"/>
        </pc:sldMkLst>
        <pc:spChg chg="mod">
          <ac:chgData name="Alina Olsen" userId="2767c37f-a6e9-488f-8571-0ca7da0f883a" providerId="ADAL" clId="{6993A944-0BA7-44D1-92AA-92E230D60130}" dt="2023-01-10T11:45:33.615" v="1079" actId="20577"/>
          <ac:spMkLst>
            <pc:docMk/>
            <pc:sldMk cId="4045613005" sldId="2147472819"/>
            <ac:spMk id="2" creationId="{13AA2EB8-FEDE-42A7-ACE5-476A804CFB97}"/>
          </ac:spMkLst>
        </pc:spChg>
        <pc:picChg chg="del">
          <ac:chgData name="Alina Olsen" userId="2767c37f-a6e9-488f-8571-0ca7da0f883a" providerId="ADAL" clId="{6993A944-0BA7-44D1-92AA-92E230D60130}" dt="2023-01-10T11:39:34.358" v="1059" actId="478"/>
          <ac:picMkLst>
            <pc:docMk/>
            <pc:sldMk cId="4045613005" sldId="2147472819"/>
            <ac:picMk id="5" creationId="{114F8B99-25EB-4B4F-B565-1AAF71A31627}"/>
          </ac:picMkLst>
        </pc:picChg>
        <pc:picChg chg="add mod">
          <ac:chgData name="Alina Olsen" userId="2767c37f-a6e9-488f-8571-0ca7da0f883a" providerId="ADAL" clId="{6993A944-0BA7-44D1-92AA-92E230D60130}" dt="2023-01-10T11:45:41.852" v="1082" actId="1076"/>
          <ac:picMkLst>
            <pc:docMk/>
            <pc:sldMk cId="4045613005" sldId="2147472819"/>
            <ac:picMk id="7" creationId="{50F52EE4-D321-4F52-A83A-6F979E9FB12B}"/>
          </ac:picMkLst>
        </pc:picChg>
      </pc:sldChg>
      <pc:sldChg chg="addSp delSp modSp add mod">
        <pc:chgData name="Alina Olsen" userId="2767c37f-a6e9-488f-8571-0ca7da0f883a" providerId="ADAL" clId="{6993A944-0BA7-44D1-92AA-92E230D60130}" dt="2023-01-10T11:52:20.359" v="1126" actId="20577"/>
        <pc:sldMkLst>
          <pc:docMk/>
          <pc:sldMk cId="4124495553" sldId="2147472820"/>
        </pc:sldMkLst>
        <pc:spChg chg="mod">
          <ac:chgData name="Alina Olsen" userId="2767c37f-a6e9-488f-8571-0ca7da0f883a" providerId="ADAL" clId="{6993A944-0BA7-44D1-92AA-92E230D60130}" dt="2023-01-10T11:52:20.359" v="1126" actId="20577"/>
          <ac:spMkLst>
            <pc:docMk/>
            <pc:sldMk cId="4124495553" sldId="2147472820"/>
            <ac:spMk id="2" creationId="{13AA2EB8-FEDE-42A7-ACE5-476A804CFB97}"/>
          </ac:spMkLst>
        </pc:spChg>
        <pc:picChg chg="add mod">
          <ac:chgData name="Alina Olsen" userId="2767c37f-a6e9-488f-8571-0ca7da0f883a" providerId="ADAL" clId="{6993A944-0BA7-44D1-92AA-92E230D60130}" dt="2023-01-10T11:52:12.556" v="1109" actId="1076"/>
          <ac:picMkLst>
            <pc:docMk/>
            <pc:sldMk cId="4124495553" sldId="2147472820"/>
            <ac:picMk id="4" creationId="{6C7ACE46-B09F-4C36-9B7E-386E00D0F741}"/>
          </ac:picMkLst>
        </pc:picChg>
        <pc:picChg chg="del">
          <ac:chgData name="Alina Olsen" userId="2767c37f-a6e9-488f-8571-0ca7da0f883a" providerId="ADAL" clId="{6993A944-0BA7-44D1-92AA-92E230D60130}" dt="2023-01-10T11:51:43.793" v="1106" actId="478"/>
          <ac:picMkLst>
            <pc:docMk/>
            <pc:sldMk cId="4124495553" sldId="2147472820"/>
            <ac:picMk id="8" creationId="{E2DE65E0-4EFC-4AEF-97A4-3B908D27F982}"/>
          </ac:picMkLst>
        </pc:picChg>
        <pc:picChg chg="del">
          <ac:chgData name="Alina Olsen" userId="2767c37f-a6e9-488f-8571-0ca7da0f883a" providerId="ADAL" clId="{6993A944-0BA7-44D1-92AA-92E230D60130}" dt="2023-01-10T11:51:44.407" v="1107" actId="478"/>
          <ac:picMkLst>
            <pc:docMk/>
            <pc:sldMk cId="4124495553" sldId="2147472820"/>
            <ac:picMk id="10" creationId="{8444FC84-3CB8-40E1-B1C1-D96F7B81E9BE}"/>
          </ac:picMkLst>
        </pc:picChg>
      </pc:sldChg>
      <pc:sldChg chg="addSp delSp modSp add mod">
        <pc:chgData name="Alina Olsen" userId="2767c37f-a6e9-488f-8571-0ca7da0f883a" providerId="ADAL" clId="{6993A944-0BA7-44D1-92AA-92E230D60130}" dt="2023-01-10T11:54:09.507" v="1148" actId="1076"/>
        <pc:sldMkLst>
          <pc:docMk/>
          <pc:sldMk cId="715421906" sldId="2147472821"/>
        </pc:sldMkLst>
        <pc:spChg chg="mod">
          <ac:chgData name="Alina Olsen" userId="2767c37f-a6e9-488f-8571-0ca7da0f883a" providerId="ADAL" clId="{6993A944-0BA7-44D1-92AA-92E230D60130}" dt="2023-01-10T11:54:03.275" v="1145" actId="14100"/>
          <ac:spMkLst>
            <pc:docMk/>
            <pc:sldMk cId="715421906" sldId="2147472821"/>
            <ac:spMk id="2" creationId="{13AA2EB8-FEDE-42A7-ACE5-476A804CFB97}"/>
          </ac:spMkLst>
        </pc:spChg>
        <pc:picChg chg="del">
          <ac:chgData name="Alina Olsen" userId="2767c37f-a6e9-488f-8571-0ca7da0f883a" providerId="ADAL" clId="{6993A944-0BA7-44D1-92AA-92E230D60130}" dt="2023-01-10T11:54:05.389" v="1146" actId="478"/>
          <ac:picMkLst>
            <pc:docMk/>
            <pc:sldMk cId="715421906" sldId="2147472821"/>
            <ac:picMk id="4" creationId="{6C7ACE46-B09F-4C36-9B7E-386E00D0F741}"/>
          </ac:picMkLst>
        </pc:picChg>
        <pc:picChg chg="add mod">
          <ac:chgData name="Alina Olsen" userId="2767c37f-a6e9-488f-8571-0ca7da0f883a" providerId="ADAL" clId="{6993A944-0BA7-44D1-92AA-92E230D60130}" dt="2023-01-10T11:54:09.507" v="1148" actId="1076"/>
          <ac:picMkLst>
            <pc:docMk/>
            <pc:sldMk cId="715421906" sldId="2147472821"/>
            <ac:picMk id="5" creationId="{4CC6510E-AA8C-4C76-ABF7-08A86D28AF5A}"/>
          </ac:picMkLst>
        </pc:picChg>
      </pc:sldChg>
    </pc:docChg>
  </pc:docChgLst>
  <pc:docChgLst>
    <pc:chgData name="Alina Olsen" userId="2767c37f-a6e9-488f-8571-0ca7da0f883a" providerId="ADAL" clId="{7D0D2E02-D1CE-4FE3-8752-5D22EC4C584F}"/>
    <pc:docChg chg="undo custSel addSld delSld modSld sldOrd">
      <pc:chgData name="Alina Olsen" userId="2767c37f-a6e9-488f-8571-0ca7da0f883a" providerId="ADAL" clId="{7D0D2E02-D1CE-4FE3-8752-5D22EC4C584F}" dt="2022-04-26T11:30:30.996" v="3001" actId="20577"/>
      <pc:docMkLst>
        <pc:docMk/>
      </pc:docMkLst>
      <pc:sldChg chg="modSp mod">
        <pc:chgData name="Alina Olsen" userId="2767c37f-a6e9-488f-8571-0ca7da0f883a" providerId="ADAL" clId="{7D0D2E02-D1CE-4FE3-8752-5D22EC4C584F}" dt="2022-04-25T22:26:46.033" v="1052" actId="20577"/>
        <pc:sldMkLst>
          <pc:docMk/>
          <pc:sldMk cId="1183698157" sldId="2147196401"/>
        </pc:sldMkLst>
        <pc:spChg chg="mod">
          <ac:chgData name="Alina Olsen" userId="2767c37f-a6e9-488f-8571-0ca7da0f883a" providerId="ADAL" clId="{7D0D2E02-D1CE-4FE3-8752-5D22EC4C584F}" dt="2022-04-25T22:26:46.033" v="1052" actId="20577"/>
          <ac:spMkLst>
            <pc:docMk/>
            <pc:sldMk cId="1183698157" sldId="2147196401"/>
            <ac:spMk id="3" creationId="{6CA0C1D6-4C60-4EF2-91C8-B473DE9D4902}"/>
          </ac:spMkLst>
        </pc:spChg>
      </pc:sldChg>
      <pc:sldChg chg="addSp modSp mod">
        <pc:chgData name="Alina Olsen" userId="2767c37f-a6e9-488f-8571-0ca7da0f883a" providerId="ADAL" clId="{7D0D2E02-D1CE-4FE3-8752-5D22EC4C584F}" dt="2022-04-26T11:22:17.839" v="2858" actId="1076"/>
        <pc:sldMkLst>
          <pc:docMk/>
          <pc:sldMk cId="2033643988" sldId="2147196403"/>
        </pc:sldMkLst>
        <pc:spChg chg="add mod">
          <ac:chgData name="Alina Olsen" userId="2767c37f-a6e9-488f-8571-0ca7da0f883a" providerId="ADAL" clId="{7D0D2E02-D1CE-4FE3-8752-5D22EC4C584F}" dt="2022-04-26T11:22:17.839" v="2858" actId="1076"/>
          <ac:spMkLst>
            <pc:docMk/>
            <pc:sldMk cId="2033643988" sldId="2147196403"/>
            <ac:spMk id="9" creationId="{2FC930C1-08E5-460D-9DC3-BEDA9A696A83}"/>
          </ac:spMkLst>
        </pc:spChg>
      </pc:sldChg>
      <pc:sldChg chg="modSp mod">
        <pc:chgData name="Alina Olsen" userId="2767c37f-a6e9-488f-8571-0ca7da0f883a" providerId="ADAL" clId="{7D0D2E02-D1CE-4FE3-8752-5D22EC4C584F}" dt="2022-04-24T22:08:13.873" v="389" actId="20577"/>
        <pc:sldMkLst>
          <pc:docMk/>
          <pc:sldMk cId="2993999389" sldId="2147196412"/>
        </pc:sldMkLst>
        <pc:spChg chg="mod">
          <ac:chgData name="Alina Olsen" userId="2767c37f-a6e9-488f-8571-0ca7da0f883a" providerId="ADAL" clId="{7D0D2E02-D1CE-4FE3-8752-5D22EC4C584F}" dt="2022-04-24T22:07:46.254" v="376" actId="1076"/>
          <ac:spMkLst>
            <pc:docMk/>
            <pc:sldMk cId="2993999389" sldId="2147196412"/>
            <ac:spMk id="9" creationId="{A161CD33-E3D0-4E94-9AD1-99BFFC2B9B3D}"/>
          </ac:spMkLst>
        </pc:spChg>
        <pc:graphicFrameChg chg="mod">
          <ac:chgData name="Alina Olsen" userId="2767c37f-a6e9-488f-8571-0ca7da0f883a" providerId="ADAL" clId="{7D0D2E02-D1CE-4FE3-8752-5D22EC4C584F}" dt="2022-04-24T22:04:21.439" v="295" actId="1076"/>
          <ac:graphicFrameMkLst>
            <pc:docMk/>
            <pc:sldMk cId="2993999389" sldId="2147196412"/>
            <ac:graphicFrameMk id="3" creationId="{D539F19D-8672-4D13-BADE-97913EF7D948}"/>
          </ac:graphicFrameMkLst>
        </pc:graphicFrameChg>
        <pc:graphicFrameChg chg="mod modGraphic">
          <ac:chgData name="Alina Olsen" userId="2767c37f-a6e9-488f-8571-0ca7da0f883a" providerId="ADAL" clId="{7D0D2E02-D1CE-4FE3-8752-5D22EC4C584F}" dt="2022-04-24T22:08:13.873" v="389" actId="20577"/>
          <ac:graphicFrameMkLst>
            <pc:docMk/>
            <pc:sldMk cId="2993999389" sldId="2147196412"/>
            <ac:graphicFrameMk id="4" creationId="{6CCCC0F8-F20D-4CD6-9883-B5FADA73590C}"/>
          </ac:graphicFrameMkLst>
        </pc:graphicFrameChg>
      </pc:sldChg>
      <pc:sldChg chg="addSp delSp modSp mod">
        <pc:chgData name="Alina Olsen" userId="2767c37f-a6e9-488f-8571-0ca7da0f883a" providerId="ADAL" clId="{7D0D2E02-D1CE-4FE3-8752-5D22EC4C584F}" dt="2022-04-25T23:02:24.424" v="1080" actId="478"/>
        <pc:sldMkLst>
          <pc:docMk/>
          <pc:sldMk cId="400699189" sldId="2147196414"/>
        </pc:sldMkLst>
        <pc:spChg chg="add del mod">
          <ac:chgData name="Alina Olsen" userId="2767c37f-a6e9-488f-8571-0ca7da0f883a" providerId="ADAL" clId="{7D0D2E02-D1CE-4FE3-8752-5D22EC4C584F}" dt="2022-04-25T23:02:09.650" v="1077" actId="478"/>
          <ac:spMkLst>
            <pc:docMk/>
            <pc:sldMk cId="400699189" sldId="2147196414"/>
            <ac:spMk id="4" creationId="{9D328DA2-16B3-4B6A-98EA-796D75AF6B4D}"/>
          </ac:spMkLst>
        </pc:spChg>
        <pc:spChg chg="add del mod">
          <ac:chgData name="Alina Olsen" userId="2767c37f-a6e9-488f-8571-0ca7da0f883a" providerId="ADAL" clId="{7D0D2E02-D1CE-4FE3-8752-5D22EC4C584F}" dt="2022-04-25T23:00:02.081" v="1076" actId="478"/>
          <ac:spMkLst>
            <pc:docMk/>
            <pc:sldMk cId="400699189" sldId="2147196414"/>
            <ac:spMk id="8" creationId="{1DBDA469-86D4-466C-956A-01E1C3EDEDFA}"/>
          </ac:spMkLst>
        </pc:spChg>
        <pc:spChg chg="add del mod">
          <ac:chgData name="Alina Olsen" userId="2767c37f-a6e9-488f-8571-0ca7da0f883a" providerId="ADAL" clId="{7D0D2E02-D1CE-4FE3-8752-5D22EC4C584F}" dt="2022-04-25T22:59:57.674" v="1075" actId="478"/>
          <ac:spMkLst>
            <pc:docMk/>
            <pc:sldMk cId="400699189" sldId="2147196414"/>
            <ac:spMk id="9" creationId="{66FC845E-2F6E-49CD-A8BB-C1A264FE2B7C}"/>
          </ac:spMkLst>
        </pc:spChg>
        <pc:spChg chg="add del mod">
          <ac:chgData name="Alina Olsen" userId="2767c37f-a6e9-488f-8571-0ca7da0f883a" providerId="ADAL" clId="{7D0D2E02-D1CE-4FE3-8752-5D22EC4C584F}" dt="2022-04-25T22:59:47.382" v="1074" actId="478"/>
          <ac:spMkLst>
            <pc:docMk/>
            <pc:sldMk cId="400699189" sldId="2147196414"/>
            <ac:spMk id="10" creationId="{E97EC0BE-C644-45E5-94B7-CB46D7277FC6}"/>
          </ac:spMkLst>
        </pc:spChg>
        <pc:picChg chg="add del mod">
          <ac:chgData name="Alina Olsen" userId="2767c37f-a6e9-488f-8571-0ca7da0f883a" providerId="ADAL" clId="{7D0D2E02-D1CE-4FE3-8752-5D22EC4C584F}" dt="2022-04-25T23:02:24.424" v="1080" actId="478"/>
          <ac:picMkLst>
            <pc:docMk/>
            <pc:sldMk cId="400699189" sldId="2147196414"/>
            <ac:picMk id="7" creationId="{F867B46A-88ED-4A57-B725-63DB8191BE29}"/>
          </ac:picMkLst>
        </pc:picChg>
      </pc:sldChg>
      <pc:sldChg chg="addSp delSp modSp mod delAnim">
        <pc:chgData name="Alina Olsen" userId="2767c37f-a6e9-488f-8571-0ca7da0f883a" providerId="ADAL" clId="{7D0D2E02-D1CE-4FE3-8752-5D22EC4C584F}" dt="2022-04-26T10:20:14.071" v="1857" actId="20577"/>
        <pc:sldMkLst>
          <pc:docMk/>
          <pc:sldMk cId="166056623" sldId="2147196451"/>
        </pc:sldMkLst>
        <pc:spChg chg="mod">
          <ac:chgData name="Alina Olsen" userId="2767c37f-a6e9-488f-8571-0ca7da0f883a" providerId="ADAL" clId="{7D0D2E02-D1CE-4FE3-8752-5D22EC4C584F}" dt="2022-04-24T21:40:28.452" v="28" actId="20577"/>
          <ac:spMkLst>
            <pc:docMk/>
            <pc:sldMk cId="166056623" sldId="2147196451"/>
            <ac:spMk id="2" creationId="{4AF6750F-B9E1-4FEB-A1FB-BD0DAD38AC53}"/>
          </ac:spMkLst>
        </pc:spChg>
        <pc:spChg chg="add mod">
          <ac:chgData name="Alina Olsen" userId="2767c37f-a6e9-488f-8571-0ca7da0f883a" providerId="ADAL" clId="{7D0D2E02-D1CE-4FE3-8752-5D22EC4C584F}" dt="2022-04-24T21:44:15.517" v="94" actId="14100"/>
          <ac:spMkLst>
            <pc:docMk/>
            <pc:sldMk cId="166056623" sldId="2147196451"/>
            <ac:spMk id="4" creationId="{DB58DA1A-C733-4B79-B581-86D0329B3136}"/>
          </ac:spMkLst>
        </pc:spChg>
        <pc:spChg chg="add mod">
          <ac:chgData name="Alina Olsen" userId="2767c37f-a6e9-488f-8571-0ca7da0f883a" providerId="ADAL" clId="{7D0D2E02-D1CE-4FE3-8752-5D22EC4C584F}" dt="2022-04-26T10:18:49.664" v="1709" actId="20577"/>
          <ac:spMkLst>
            <pc:docMk/>
            <pc:sldMk cId="166056623" sldId="2147196451"/>
            <ac:spMk id="8" creationId="{0DF92056-0DEA-49FF-B999-BEAF2A03F55F}"/>
          </ac:spMkLst>
        </pc:spChg>
        <pc:spChg chg="add mod">
          <ac:chgData name="Alina Olsen" userId="2767c37f-a6e9-488f-8571-0ca7da0f883a" providerId="ADAL" clId="{7D0D2E02-D1CE-4FE3-8752-5D22EC4C584F}" dt="2022-04-26T10:18:35.789" v="1707" actId="20577"/>
          <ac:spMkLst>
            <pc:docMk/>
            <pc:sldMk cId="166056623" sldId="2147196451"/>
            <ac:spMk id="9" creationId="{D2B766ED-4443-4B2E-A247-77C82A2E6296}"/>
          </ac:spMkLst>
        </pc:spChg>
        <pc:spChg chg="add mod">
          <ac:chgData name="Alina Olsen" userId="2767c37f-a6e9-488f-8571-0ca7da0f883a" providerId="ADAL" clId="{7D0D2E02-D1CE-4FE3-8752-5D22EC4C584F}" dt="2022-04-26T10:16:11.159" v="1645" actId="20577"/>
          <ac:spMkLst>
            <pc:docMk/>
            <pc:sldMk cId="166056623" sldId="2147196451"/>
            <ac:spMk id="10" creationId="{31CF369D-C265-44A7-B995-44123862813F}"/>
          </ac:spMkLst>
        </pc:spChg>
        <pc:spChg chg="add mod">
          <ac:chgData name="Alina Olsen" userId="2767c37f-a6e9-488f-8571-0ca7da0f883a" providerId="ADAL" clId="{7D0D2E02-D1CE-4FE3-8752-5D22EC4C584F}" dt="2022-04-26T10:17:08.177" v="1680" actId="20577"/>
          <ac:spMkLst>
            <pc:docMk/>
            <pc:sldMk cId="166056623" sldId="2147196451"/>
            <ac:spMk id="11" creationId="{914E333D-B3EE-479A-845D-59A74989AA6C}"/>
          </ac:spMkLst>
        </pc:spChg>
        <pc:spChg chg="add mod">
          <ac:chgData name="Alina Olsen" userId="2767c37f-a6e9-488f-8571-0ca7da0f883a" providerId="ADAL" clId="{7D0D2E02-D1CE-4FE3-8752-5D22EC4C584F}" dt="2022-04-26T10:17:28.117" v="1698" actId="1076"/>
          <ac:spMkLst>
            <pc:docMk/>
            <pc:sldMk cId="166056623" sldId="2147196451"/>
            <ac:spMk id="12" creationId="{99EE08C9-5FB0-4B16-87BB-9BEB64E3EC41}"/>
          </ac:spMkLst>
        </pc:spChg>
        <pc:spChg chg="add mod">
          <ac:chgData name="Alina Olsen" userId="2767c37f-a6e9-488f-8571-0ca7da0f883a" providerId="ADAL" clId="{7D0D2E02-D1CE-4FE3-8752-5D22EC4C584F}" dt="2022-04-26T10:17:37.618" v="1700" actId="1076"/>
          <ac:spMkLst>
            <pc:docMk/>
            <pc:sldMk cId="166056623" sldId="2147196451"/>
            <ac:spMk id="13" creationId="{659C6EF0-9415-4934-B92B-36BF1C9774DE}"/>
          </ac:spMkLst>
        </pc:spChg>
        <pc:spChg chg="add mod">
          <ac:chgData name="Alina Olsen" userId="2767c37f-a6e9-488f-8571-0ca7da0f883a" providerId="ADAL" clId="{7D0D2E02-D1CE-4FE3-8752-5D22EC4C584F}" dt="2022-04-26T10:20:14.071" v="1857" actId="20577"/>
          <ac:spMkLst>
            <pc:docMk/>
            <pc:sldMk cId="166056623" sldId="2147196451"/>
            <ac:spMk id="14" creationId="{2F256266-2126-4271-AD31-F010F007C7BF}"/>
          </ac:spMkLst>
        </pc:spChg>
        <pc:spChg chg="del">
          <ac:chgData name="Alina Olsen" userId="2767c37f-a6e9-488f-8571-0ca7da0f883a" providerId="ADAL" clId="{7D0D2E02-D1CE-4FE3-8752-5D22EC4C584F}" dt="2022-04-24T21:37:21.034" v="10" actId="478"/>
          <ac:spMkLst>
            <pc:docMk/>
            <pc:sldMk cId="166056623" sldId="2147196451"/>
            <ac:spMk id="18" creationId="{69252DF7-73EE-4271-B663-0B99F521CBBE}"/>
          </ac:spMkLst>
        </pc:spChg>
        <pc:spChg chg="del mod">
          <ac:chgData name="Alina Olsen" userId="2767c37f-a6e9-488f-8571-0ca7da0f883a" providerId="ADAL" clId="{7D0D2E02-D1CE-4FE3-8752-5D22EC4C584F}" dt="2022-04-24T21:38:20.281" v="12" actId="478"/>
          <ac:spMkLst>
            <pc:docMk/>
            <pc:sldMk cId="166056623" sldId="2147196451"/>
            <ac:spMk id="19" creationId="{A91D1062-0FA9-4495-B39E-3367953DD6C2}"/>
          </ac:spMkLst>
        </pc:spChg>
        <pc:picChg chg="del">
          <ac:chgData name="Alina Olsen" userId="2767c37f-a6e9-488f-8571-0ca7da0f883a" providerId="ADAL" clId="{7D0D2E02-D1CE-4FE3-8752-5D22EC4C584F}" dt="2022-04-24T21:37:18.982" v="9" actId="478"/>
          <ac:picMkLst>
            <pc:docMk/>
            <pc:sldMk cId="166056623" sldId="2147196451"/>
            <ac:picMk id="21" creationId="{64E3E437-C4DD-4D91-9040-096533B5144D}"/>
          </ac:picMkLst>
        </pc:picChg>
      </pc:sldChg>
      <pc:sldChg chg="addSp modSp mod">
        <pc:chgData name="Alina Olsen" userId="2767c37f-a6e9-488f-8571-0ca7da0f883a" providerId="ADAL" clId="{7D0D2E02-D1CE-4FE3-8752-5D22EC4C584F}" dt="2022-04-25T23:03:47.884" v="1109" actId="1076"/>
        <pc:sldMkLst>
          <pc:docMk/>
          <pc:sldMk cId="1972515352" sldId="2147196452"/>
        </pc:sldMkLst>
        <pc:spChg chg="add mod">
          <ac:chgData name="Alina Olsen" userId="2767c37f-a6e9-488f-8571-0ca7da0f883a" providerId="ADAL" clId="{7D0D2E02-D1CE-4FE3-8752-5D22EC4C584F}" dt="2022-04-25T23:03:47.884" v="1109" actId="1076"/>
          <ac:spMkLst>
            <pc:docMk/>
            <pc:sldMk cId="1972515352" sldId="2147196452"/>
            <ac:spMk id="13" creationId="{BAECA0DC-ECC4-48BE-85B6-A110C563E005}"/>
          </ac:spMkLst>
        </pc:spChg>
        <pc:spChg chg="mod">
          <ac:chgData name="Alina Olsen" userId="2767c37f-a6e9-488f-8571-0ca7da0f883a" providerId="ADAL" clId="{7D0D2E02-D1CE-4FE3-8752-5D22EC4C584F}" dt="2022-04-25T23:03:21.392" v="1092" actId="20577"/>
          <ac:spMkLst>
            <pc:docMk/>
            <pc:sldMk cId="1972515352" sldId="2147196452"/>
            <ac:spMk id="15" creationId="{A00EA5DA-3DB0-4011-9159-56E10AFB8030}"/>
          </ac:spMkLst>
        </pc:spChg>
        <pc:picChg chg="add mod">
          <ac:chgData name="Alina Olsen" userId="2767c37f-a6e9-488f-8571-0ca7da0f883a" providerId="ADAL" clId="{7D0D2E02-D1CE-4FE3-8752-5D22EC4C584F}" dt="2022-04-25T23:03:06.950" v="1088" actId="14100"/>
          <ac:picMkLst>
            <pc:docMk/>
            <pc:sldMk cId="1972515352" sldId="2147196452"/>
            <ac:picMk id="4" creationId="{48DFAECD-6893-401E-AA52-3F1B64253472}"/>
          </ac:picMkLst>
        </pc:picChg>
        <pc:picChg chg="mod">
          <ac:chgData name="Alina Olsen" userId="2767c37f-a6e9-488f-8571-0ca7da0f883a" providerId="ADAL" clId="{7D0D2E02-D1CE-4FE3-8752-5D22EC4C584F}" dt="2022-04-25T23:02:43.157" v="1083" actId="14100"/>
          <ac:picMkLst>
            <pc:docMk/>
            <pc:sldMk cId="1972515352" sldId="2147196452"/>
            <ac:picMk id="11" creationId="{D46F14CB-FE65-4490-85FF-237F9ACD8C19}"/>
          </ac:picMkLst>
        </pc:picChg>
      </pc:sldChg>
      <pc:sldChg chg="ord">
        <pc:chgData name="Alina Olsen" userId="2767c37f-a6e9-488f-8571-0ca7da0f883a" providerId="ADAL" clId="{7D0D2E02-D1CE-4FE3-8752-5D22EC4C584F}" dt="2022-04-24T21:40:36.136" v="30"/>
        <pc:sldMkLst>
          <pc:docMk/>
          <pc:sldMk cId="2411735692" sldId="2147196457"/>
        </pc:sldMkLst>
      </pc:sldChg>
      <pc:sldChg chg="addSp delSp modSp add mod modNotesTx">
        <pc:chgData name="Alina Olsen" userId="2767c37f-a6e9-488f-8571-0ca7da0f883a" providerId="ADAL" clId="{7D0D2E02-D1CE-4FE3-8752-5D22EC4C584F}" dt="2022-04-26T11:20:11.792" v="2853" actId="20577"/>
        <pc:sldMkLst>
          <pc:docMk/>
          <pc:sldMk cId="2466238313" sldId="2147196458"/>
        </pc:sldMkLst>
        <pc:spChg chg="mod">
          <ac:chgData name="Alina Olsen" userId="2767c37f-a6e9-488f-8571-0ca7da0f883a" providerId="ADAL" clId="{7D0D2E02-D1CE-4FE3-8752-5D22EC4C584F}" dt="2022-04-24T21:50:30.307" v="139" actId="255"/>
          <ac:spMkLst>
            <pc:docMk/>
            <pc:sldMk cId="2466238313" sldId="2147196458"/>
            <ac:spMk id="4" creationId="{DB58DA1A-C733-4B79-B581-86D0329B3136}"/>
          </ac:spMkLst>
        </pc:spChg>
        <pc:spChg chg="add del mod">
          <ac:chgData name="Alina Olsen" userId="2767c37f-a6e9-488f-8571-0ca7da0f883a" providerId="ADAL" clId="{7D0D2E02-D1CE-4FE3-8752-5D22EC4C584F}" dt="2022-04-26T11:18:38.030" v="2805" actId="20577"/>
          <ac:spMkLst>
            <pc:docMk/>
            <pc:sldMk cId="2466238313" sldId="2147196458"/>
            <ac:spMk id="8" creationId="{0DF92056-0DEA-49FF-B999-BEAF2A03F55F}"/>
          </ac:spMkLst>
        </pc:spChg>
        <pc:spChg chg="add del mod">
          <ac:chgData name="Alina Olsen" userId="2767c37f-a6e9-488f-8571-0ca7da0f883a" providerId="ADAL" clId="{7D0D2E02-D1CE-4FE3-8752-5D22EC4C584F}" dt="2022-04-26T11:18:43.214" v="2814" actId="20577"/>
          <ac:spMkLst>
            <pc:docMk/>
            <pc:sldMk cId="2466238313" sldId="2147196458"/>
            <ac:spMk id="9" creationId="{D2B766ED-4443-4B2E-A247-77C82A2E6296}"/>
          </ac:spMkLst>
        </pc:spChg>
        <pc:spChg chg="mod">
          <ac:chgData name="Alina Olsen" userId="2767c37f-a6e9-488f-8571-0ca7da0f883a" providerId="ADAL" clId="{7D0D2E02-D1CE-4FE3-8752-5D22EC4C584F}" dt="2022-04-26T11:18:57.655" v="2825" actId="20577"/>
          <ac:spMkLst>
            <pc:docMk/>
            <pc:sldMk cId="2466238313" sldId="2147196458"/>
            <ac:spMk id="10" creationId="{31CF369D-C265-44A7-B995-44123862813F}"/>
          </ac:spMkLst>
        </pc:spChg>
        <pc:spChg chg="add mod">
          <ac:chgData name="Alina Olsen" userId="2767c37f-a6e9-488f-8571-0ca7da0f883a" providerId="ADAL" clId="{7D0D2E02-D1CE-4FE3-8752-5D22EC4C584F}" dt="2022-04-26T11:19:40.660" v="2842" actId="20577"/>
          <ac:spMkLst>
            <pc:docMk/>
            <pc:sldMk cId="2466238313" sldId="2147196458"/>
            <ac:spMk id="11" creationId="{8E973462-B883-44B9-98E2-57EB7505D3CC}"/>
          </ac:spMkLst>
        </pc:spChg>
        <pc:spChg chg="del mod">
          <ac:chgData name="Alina Olsen" userId="2767c37f-a6e9-488f-8571-0ca7da0f883a" providerId="ADAL" clId="{7D0D2E02-D1CE-4FE3-8752-5D22EC4C584F}" dt="2022-04-24T21:50:47.730" v="141" actId="478"/>
          <ac:spMkLst>
            <pc:docMk/>
            <pc:sldMk cId="2466238313" sldId="2147196458"/>
            <ac:spMk id="11" creationId="{914E333D-B3EE-479A-845D-59A74989AA6C}"/>
          </ac:spMkLst>
        </pc:spChg>
        <pc:spChg chg="add del mod">
          <ac:chgData name="Alina Olsen" userId="2767c37f-a6e9-488f-8571-0ca7da0f883a" providerId="ADAL" clId="{7D0D2E02-D1CE-4FE3-8752-5D22EC4C584F}" dt="2022-04-26T11:18:59.893" v="2826" actId="478"/>
          <ac:spMkLst>
            <pc:docMk/>
            <pc:sldMk cId="2466238313" sldId="2147196458"/>
            <ac:spMk id="12" creationId="{E04A91FF-E113-428F-86B3-5C9CCB96915A}"/>
          </ac:spMkLst>
        </pc:spChg>
        <pc:spChg chg="add del mod">
          <ac:chgData name="Alina Olsen" userId="2767c37f-a6e9-488f-8571-0ca7da0f883a" providerId="ADAL" clId="{7D0D2E02-D1CE-4FE3-8752-5D22EC4C584F}" dt="2022-04-26T11:19:00.719" v="2827" actId="478"/>
          <ac:spMkLst>
            <pc:docMk/>
            <pc:sldMk cId="2466238313" sldId="2147196458"/>
            <ac:spMk id="13" creationId="{000EE503-991B-405E-963D-3E8D826F7631}"/>
          </ac:spMkLst>
        </pc:spChg>
        <pc:spChg chg="add mod">
          <ac:chgData name="Alina Olsen" userId="2767c37f-a6e9-488f-8571-0ca7da0f883a" providerId="ADAL" clId="{7D0D2E02-D1CE-4FE3-8752-5D22EC4C584F}" dt="2022-04-26T11:20:11.792" v="2853" actId="20577"/>
          <ac:spMkLst>
            <pc:docMk/>
            <pc:sldMk cId="2466238313" sldId="2147196458"/>
            <ac:spMk id="14" creationId="{217E501D-ADFD-4226-8E7F-A1660B7E743F}"/>
          </ac:spMkLst>
        </pc:spChg>
        <pc:spChg chg="add del mod">
          <ac:chgData name="Alina Olsen" userId="2767c37f-a6e9-488f-8571-0ca7da0f883a" providerId="ADAL" clId="{7D0D2E02-D1CE-4FE3-8752-5D22EC4C584F}" dt="2022-04-24T21:50:47.098" v="140" actId="478"/>
          <ac:spMkLst>
            <pc:docMk/>
            <pc:sldMk cId="2466238313" sldId="2147196458"/>
            <ac:spMk id="14" creationId="{7E67E139-65E0-4BAB-98C8-AFAA202CD76C}"/>
          </ac:spMkLst>
        </pc:spChg>
      </pc:sldChg>
      <pc:sldChg chg="addSp delSp modSp add mod ord">
        <pc:chgData name="Alina Olsen" userId="2767c37f-a6e9-488f-8571-0ca7da0f883a" providerId="ADAL" clId="{7D0D2E02-D1CE-4FE3-8752-5D22EC4C584F}" dt="2022-04-26T11:00:57.534" v="2736" actId="20577"/>
        <pc:sldMkLst>
          <pc:docMk/>
          <pc:sldMk cId="4021663495" sldId="2147196459"/>
        </pc:sldMkLst>
        <pc:spChg chg="mod">
          <ac:chgData name="Alina Olsen" userId="2767c37f-a6e9-488f-8571-0ca7da0f883a" providerId="ADAL" clId="{7D0D2E02-D1CE-4FE3-8752-5D22EC4C584F}" dt="2022-04-24T21:52:47.557" v="174" actId="27636"/>
          <ac:spMkLst>
            <pc:docMk/>
            <pc:sldMk cId="4021663495" sldId="2147196459"/>
            <ac:spMk id="4" creationId="{DB58DA1A-C733-4B79-B581-86D0329B3136}"/>
          </ac:spMkLst>
        </pc:spChg>
        <pc:spChg chg="del">
          <ac:chgData name="Alina Olsen" userId="2767c37f-a6e9-488f-8571-0ca7da0f883a" providerId="ADAL" clId="{7D0D2E02-D1CE-4FE3-8752-5D22EC4C584F}" dt="2022-04-24T21:52:50.826" v="175" actId="478"/>
          <ac:spMkLst>
            <pc:docMk/>
            <pc:sldMk cId="4021663495" sldId="2147196459"/>
            <ac:spMk id="8" creationId="{0DF92056-0DEA-49FF-B999-BEAF2A03F55F}"/>
          </ac:spMkLst>
        </pc:spChg>
        <pc:spChg chg="del">
          <ac:chgData name="Alina Olsen" userId="2767c37f-a6e9-488f-8571-0ca7da0f883a" providerId="ADAL" clId="{7D0D2E02-D1CE-4FE3-8752-5D22EC4C584F}" dt="2022-04-24T21:52:51.381" v="176" actId="478"/>
          <ac:spMkLst>
            <pc:docMk/>
            <pc:sldMk cId="4021663495" sldId="2147196459"/>
            <ac:spMk id="9" creationId="{D2B766ED-4443-4B2E-A247-77C82A2E6296}"/>
          </ac:spMkLst>
        </pc:spChg>
        <pc:spChg chg="del">
          <ac:chgData name="Alina Olsen" userId="2767c37f-a6e9-488f-8571-0ca7da0f883a" providerId="ADAL" clId="{7D0D2E02-D1CE-4FE3-8752-5D22EC4C584F}" dt="2022-04-24T21:52:51.946" v="177" actId="478"/>
          <ac:spMkLst>
            <pc:docMk/>
            <pc:sldMk cId="4021663495" sldId="2147196459"/>
            <ac:spMk id="10" creationId="{31CF369D-C265-44A7-B995-44123862813F}"/>
          </ac:spMkLst>
        </pc:spChg>
        <pc:spChg chg="del">
          <ac:chgData name="Alina Olsen" userId="2767c37f-a6e9-488f-8571-0ca7da0f883a" providerId="ADAL" clId="{7D0D2E02-D1CE-4FE3-8752-5D22EC4C584F}" dt="2022-04-24T21:52:52.676" v="178" actId="478"/>
          <ac:spMkLst>
            <pc:docMk/>
            <pc:sldMk cId="4021663495" sldId="2147196459"/>
            <ac:spMk id="11" creationId="{914E333D-B3EE-479A-845D-59A74989AA6C}"/>
          </ac:spMkLst>
        </pc:spChg>
        <pc:graphicFrameChg chg="add mod modGraphic">
          <ac:chgData name="Alina Olsen" userId="2767c37f-a6e9-488f-8571-0ca7da0f883a" providerId="ADAL" clId="{7D0D2E02-D1CE-4FE3-8752-5D22EC4C584F}" dt="2022-04-26T11:00:57.534" v="2736" actId="20577"/>
          <ac:graphicFrameMkLst>
            <pc:docMk/>
            <pc:sldMk cId="4021663495" sldId="2147196459"/>
            <ac:graphicFrameMk id="12" creationId="{FCB8CD16-7385-4729-829E-B29A98ED9547}"/>
          </ac:graphicFrameMkLst>
        </pc:graphicFrameChg>
      </pc:sldChg>
      <pc:sldChg chg="addSp delSp modSp add del mod ord modNotesTx">
        <pc:chgData name="Alina Olsen" userId="2767c37f-a6e9-488f-8571-0ca7da0f883a" providerId="ADAL" clId="{7D0D2E02-D1CE-4FE3-8752-5D22EC4C584F}" dt="2022-04-25T22:11:52.383" v="878" actId="2696"/>
        <pc:sldMkLst>
          <pc:docMk/>
          <pc:sldMk cId="3724895459" sldId="2147196460"/>
        </pc:sldMkLst>
        <pc:spChg chg="del">
          <ac:chgData name="Alina Olsen" userId="2767c37f-a6e9-488f-8571-0ca7da0f883a" providerId="ADAL" clId="{7D0D2E02-D1CE-4FE3-8752-5D22EC4C584F}" dt="2022-04-24T21:57:27.799" v="197" actId="478"/>
          <ac:spMkLst>
            <pc:docMk/>
            <pc:sldMk cId="3724895459" sldId="2147196460"/>
            <ac:spMk id="4" creationId="{DB58DA1A-C733-4B79-B581-86D0329B3136}"/>
          </ac:spMkLst>
        </pc:spChg>
        <pc:spChg chg="add del mod">
          <ac:chgData name="Alina Olsen" userId="2767c37f-a6e9-488f-8571-0ca7da0f883a" providerId="ADAL" clId="{7D0D2E02-D1CE-4FE3-8752-5D22EC4C584F}" dt="2022-04-24T21:57:32.390" v="198" actId="478"/>
          <ac:spMkLst>
            <pc:docMk/>
            <pc:sldMk cId="3724895459" sldId="2147196460"/>
            <ac:spMk id="5" creationId="{B06680E3-1A86-4B23-883D-FFEDFAB75720}"/>
          </ac:spMkLst>
        </pc:spChg>
        <pc:spChg chg="del">
          <ac:chgData name="Alina Olsen" userId="2767c37f-a6e9-488f-8571-0ca7da0f883a" providerId="ADAL" clId="{7D0D2E02-D1CE-4FE3-8752-5D22EC4C584F}" dt="2022-04-24T21:57:37.583" v="199" actId="478"/>
          <ac:spMkLst>
            <pc:docMk/>
            <pc:sldMk cId="3724895459" sldId="2147196460"/>
            <ac:spMk id="8" creationId="{0DF92056-0DEA-49FF-B999-BEAF2A03F55F}"/>
          </ac:spMkLst>
        </pc:spChg>
        <pc:spChg chg="del">
          <ac:chgData name="Alina Olsen" userId="2767c37f-a6e9-488f-8571-0ca7da0f883a" providerId="ADAL" clId="{7D0D2E02-D1CE-4FE3-8752-5D22EC4C584F}" dt="2022-04-24T21:57:38.415" v="200" actId="478"/>
          <ac:spMkLst>
            <pc:docMk/>
            <pc:sldMk cId="3724895459" sldId="2147196460"/>
            <ac:spMk id="9" creationId="{D2B766ED-4443-4B2E-A247-77C82A2E6296}"/>
          </ac:spMkLst>
        </pc:spChg>
        <pc:spChg chg="del">
          <ac:chgData name="Alina Olsen" userId="2767c37f-a6e9-488f-8571-0ca7da0f883a" providerId="ADAL" clId="{7D0D2E02-D1CE-4FE3-8752-5D22EC4C584F}" dt="2022-04-24T21:57:39.048" v="201" actId="478"/>
          <ac:spMkLst>
            <pc:docMk/>
            <pc:sldMk cId="3724895459" sldId="2147196460"/>
            <ac:spMk id="10" creationId="{31CF369D-C265-44A7-B995-44123862813F}"/>
          </ac:spMkLst>
        </pc:spChg>
        <pc:spChg chg="del">
          <ac:chgData name="Alina Olsen" userId="2767c37f-a6e9-488f-8571-0ca7da0f883a" providerId="ADAL" clId="{7D0D2E02-D1CE-4FE3-8752-5D22EC4C584F}" dt="2022-04-24T21:57:39.733" v="202" actId="478"/>
          <ac:spMkLst>
            <pc:docMk/>
            <pc:sldMk cId="3724895459" sldId="2147196460"/>
            <ac:spMk id="11" creationId="{914E333D-B3EE-479A-845D-59A74989AA6C}"/>
          </ac:spMkLst>
        </pc:spChg>
        <pc:graphicFrameChg chg="add mod modGraphic">
          <ac:chgData name="Alina Olsen" userId="2767c37f-a6e9-488f-8571-0ca7da0f883a" providerId="ADAL" clId="{7D0D2E02-D1CE-4FE3-8752-5D22EC4C584F}" dt="2022-04-24T22:01:41.629" v="279" actId="207"/>
          <ac:graphicFrameMkLst>
            <pc:docMk/>
            <pc:sldMk cId="3724895459" sldId="2147196460"/>
            <ac:graphicFrameMk id="6" creationId="{D4BFCAB6-1E59-4C95-8173-9B009E602BC2}"/>
          </ac:graphicFrameMkLst>
        </pc:graphicFrameChg>
      </pc:sldChg>
      <pc:sldChg chg="addSp delSp modSp add mod">
        <pc:chgData name="Alina Olsen" userId="2767c37f-a6e9-488f-8571-0ca7da0f883a" providerId="ADAL" clId="{7D0D2E02-D1CE-4FE3-8752-5D22EC4C584F}" dt="2022-04-26T11:02:10.100" v="2762" actId="20577"/>
        <pc:sldMkLst>
          <pc:docMk/>
          <pc:sldMk cId="1776900885" sldId="2147196461"/>
        </pc:sldMkLst>
        <pc:spChg chg="mod">
          <ac:chgData name="Alina Olsen" userId="2767c37f-a6e9-488f-8571-0ca7da0f883a" providerId="ADAL" clId="{7D0D2E02-D1CE-4FE3-8752-5D22EC4C584F}" dt="2022-04-24T22:13:15.519" v="418" actId="20577"/>
          <ac:spMkLst>
            <pc:docMk/>
            <pc:sldMk cId="1776900885" sldId="2147196461"/>
            <ac:spMk id="4" creationId="{DB58DA1A-C733-4B79-B581-86D0329B3136}"/>
          </ac:spMkLst>
        </pc:spChg>
        <pc:graphicFrameChg chg="add del mod">
          <ac:chgData name="Alina Olsen" userId="2767c37f-a6e9-488f-8571-0ca7da0f883a" providerId="ADAL" clId="{7D0D2E02-D1CE-4FE3-8752-5D22EC4C584F}" dt="2022-04-24T22:14:14.101" v="422" actId="478"/>
          <ac:graphicFrameMkLst>
            <pc:docMk/>
            <pc:sldMk cId="1776900885" sldId="2147196461"/>
            <ac:graphicFrameMk id="3" creationId="{43987065-3774-4183-A1B3-AC4CA7A96747}"/>
          </ac:graphicFrameMkLst>
        </pc:graphicFrameChg>
        <pc:graphicFrameChg chg="add mod modGraphic">
          <ac:chgData name="Alina Olsen" userId="2767c37f-a6e9-488f-8571-0ca7da0f883a" providerId="ADAL" clId="{7D0D2E02-D1CE-4FE3-8752-5D22EC4C584F}" dt="2022-04-26T11:02:10.100" v="2762" actId="20577"/>
          <ac:graphicFrameMkLst>
            <pc:docMk/>
            <pc:sldMk cId="1776900885" sldId="2147196461"/>
            <ac:graphicFrameMk id="5" creationId="{44F72437-E77A-479C-BFC3-F0743E8E844F}"/>
          </ac:graphicFrameMkLst>
        </pc:graphicFrameChg>
        <pc:graphicFrameChg chg="del">
          <ac:chgData name="Alina Olsen" userId="2767c37f-a6e9-488f-8571-0ca7da0f883a" providerId="ADAL" clId="{7D0D2E02-D1CE-4FE3-8752-5D22EC4C584F}" dt="2022-04-24T22:13:30.774" v="419" actId="478"/>
          <ac:graphicFrameMkLst>
            <pc:docMk/>
            <pc:sldMk cId="1776900885" sldId="2147196461"/>
            <ac:graphicFrameMk id="12" creationId="{FCB8CD16-7385-4729-829E-B29A98ED9547}"/>
          </ac:graphicFrameMkLst>
        </pc:graphicFrameChg>
      </pc:sldChg>
      <pc:sldChg chg="addSp delSp modSp add mod ord">
        <pc:chgData name="Alina Olsen" userId="2767c37f-a6e9-488f-8571-0ca7da0f883a" providerId="ADAL" clId="{7D0D2E02-D1CE-4FE3-8752-5D22EC4C584F}" dt="2022-04-26T11:30:30.996" v="3001" actId="20577"/>
        <pc:sldMkLst>
          <pc:docMk/>
          <pc:sldMk cId="1656641241" sldId="2147196462"/>
        </pc:sldMkLst>
        <pc:spChg chg="mod">
          <ac:chgData name="Alina Olsen" userId="2767c37f-a6e9-488f-8571-0ca7da0f883a" providerId="ADAL" clId="{7D0D2E02-D1CE-4FE3-8752-5D22EC4C584F}" dt="2022-04-25T22:14:15.334" v="909" actId="20577"/>
          <ac:spMkLst>
            <pc:docMk/>
            <pc:sldMk cId="1656641241" sldId="2147196462"/>
            <ac:spMk id="4" creationId="{DB58DA1A-C733-4B79-B581-86D0329B3136}"/>
          </ac:spMkLst>
        </pc:spChg>
        <pc:spChg chg="del">
          <ac:chgData name="Alina Olsen" userId="2767c37f-a6e9-488f-8571-0ca7da0f883a" providerId="ADAL" clId="{7D0D2E02-D1CE-4FE3-8752-5D22EC4C584F}" dt="2022-04-24T22:20:17.838" v="517" actId="478"/>
          <ac:spMkLst>
            <pc:docMk/>
            <pc:sldMk cId="1656641241" sldId="2147196462"/>
            <ac:spMk id="8" creationId="{0DF92056-0DEA-49FF-B999-BEAF2A03F55F}"/>
          </ac:spMkLst>
        </pc:spChg>
        <pc:spChg chg="del">
          <ac:chgData name="Alina Olsen" userId="2767c37f-a6e9-488f-8571-0ca7da0f883a" providerId="ADAL" clId="{7D0D2E02-D1CE-4FE3-8752-5D22EC4C584F}" dt="2022-04-24T22:20:18.601" v="518" actId="478"/>
          <ac:spMkLst>
            <pc:docMk/>
            <pc:sldMk cId="1656641241" sldId="2147196462"/>
            <ac:spMk id="9" creationId="{D2B766ED-4443-4B2E-A247-77C82A2E6296}"/>
          </ac:spMkLst>
        </pc:spChg>
        <pc:spChg chg="del">
          <ac:chgData name="Alina Olsen" userId="2767c37f-a6e9-488f-8571-0ca7da0f883a" providerId="ADAL" clId="{7D0D2E02-D1CE-4FE3-8752-5D22EC4C584F}" dt="2022-04-24T22:20:19.001" v="519" actId="478"/>
          <ac:spMkLst>
            <pc:docMk/>
            <pc:sldMk cId="1656641241" sldId="2147196462"/>
            <ac:spMk id="10" creationId="{31CF369D-C265-44A7-B995-44123862813F}"/>
          </ac:spMkLst>
        </pc:spChg>
        <pc:spChg chg="del">
          <ac:chgData name="Alina Olsen" userId="2767c37f-a6e9-488f-8571-0ca7da0f883a" providerId="ADAL" clId="{7D0D2E02-D1CE-4FE3-8752-5D22EC4C584F}" dt="2022-04-24T22:20:20.225" v="520" actId="478"/>
          <ac:spMkLst>
            <pc:docMk/>
            <pc:sldMk cId="1656641241" sldId="2147196462"/>
            <ac:spMk id="11" creationId="{914E333D-B3EE-479A-845D-59A74989AA6C}"/>
          </ac:spMkLst>
        </pc:spChg>
        <pc:graphicFrameChg chg="add mod modGraphic">
          <ac:chgData name="Alina Olsen" userId="2767c37f-a6e9-488f-8571-0ca7da0f883a" providerId="ADAL" clId="{7D0D2E02-D1CE-4FE3-8752-5D22EC4C584F}" dt="2022-04-26T11:30:30.996" v="3001" actId="20577"/>
          <ac:graphicFrameMkLst>
            <pc:docMk/>
            <pc:sldMk cId="1656641241" sldId="2147196462"/>
            <ac:graphicFrameMk id="3" creationId="{E9BB3069-1A6E-43BA-8300-FA99AA11AD59}"/>
          </ac:graphicFrameMkLst>
        </pc:graphicFrameChg>
      </pc:sldChg>
      <pc:sldChg chg="delSp modSp add mod">
        <pc:chgData name="Alina Olsen" userId="2767c37f-a6e9-488f-8571-0ca7da0f883a" providerId="ADAL" clId="{7D0D2E02-D1CE-4FE3-8752-5D22EC4C584F}" dt="2022-04-26T11:03:42.467" v="2796" actId="27636"/>
        <pc:sldMkLst>
          <pc:docMk/>
          <pc:sldMk cId="1888580325" sldId="2147196463"/>
        </pc:sldMkLst>
        <pc:spChg chg="mod">
          <ac:chgData name="Alina Olsen" userId="2767c37f-a6e9-488f-8571-0ca7da0f883a" providerId="ADAL" clId="{7D0D2E02-D1CE-4FE3-8752-5D22EC4C584F}" dt="2022-04-26T11:03:42.467" v="2796" actId="27636"/>
          <ac:spMkLst>
            <pc:docMk/>
            <pc:sldMk cId="1888580325" sldId="2147196463"/>
            <ac:spMk id="4" creationId="{DB58DA1A-C733-4B79-B581-86D0329B3136}"/>
          </ac:spMkLst>
        </pc:spChg>
        <pc:graphicFrameChg chg="del">
          <ac:chgData name="Alina Olsen" userId="2767c37f-a6e9-488f-8571-0ca7da0f883a" providerId="ADAL" clId="{7D0D2E02-D1CE-4FE3-8752-5D22EC4C584F}" dt="2022-04-24T22:23:22.533" v="640" actId="478"/>
          <ac:graphicFrameMkLst>
            <pc:docMk/>
            <pc:sldMk cId="1888580325" sldId="2147196463"/>
            <ac:graphicFrameMk id="3" creationId="{E9BB3069-1A6E-43BA-8300-FA99AA11AD59}"/>
          </ac:graphicFrameMkLst>
        </pc:graphicFrameChg>
      </pc:sldChg>
      <pc:sldChg chg="addSp modSp add del mod">
        <pc:chgData name="Alina Olsen" userId="2767c37f-a6e9-488f-8571-0ca7da0f883a" providerId="ADAL" clId="{7D0D2E02-D1CE-4FE3-8752-5D22EC4C584F}" dt="2022-04-26T11:03:31.245" v="2794" actId="2696"/>
        <pc:sldMkLst>
          <pc:docMk/>
          <pc:sldMk cId="1497836802" sldId="2147196464"/>
        </pc:sldMkLst>
        <pc:spChg chg="mod">
          <ac:chgData name="Alina Olsen" userId="2767c37f-a6e9-488f-8571-0ca7da0f883a" providerId="ADAL" clId="{7D0D2E02-D1CE-4FE3-8752-5D22EC4C584F}" dt="2022-04-25T22:13:54.910" v="907" actId="1076"/>
          <ac:spMkLst>
            <pc:docMk/>
            <pc:sldMk cId="1497836802" sldId="2147196464"/>
            <ac:spMk id="4" creationId="{DB58DA1A-C733-4B79-B581-86D0329B3136}"/>
          </ac:spMkLst>
        </pc:spChg>
        <pc:graphicFrameChg chg="add mod modGraphic">
          <ac:chgData name="Alina Olsen" userId="2767c37f-a6e9-488f-8571-0ca7da0f883a" providerId="ADAL" clId="{7D0D2E02-D1CE-4FE3-8752-5D22EC4C584F}" dt="2022-04-25T22:24:56.576" v="1041" actId="1076"/>
          <ac:graphicFrameMkLst>
            <pc:docMk/>
            <pc:sldMk cId="1497836802" sldId="2147196464"/>
            <ac:graphicFrameMk id="3" creationId="{0077D69F-FEED-4C06-8BFA-64A4AA4FCB18}"/>
          </ac:graphicFrameMkLst>
        </pc:graphicFrameChg>
      </pc:sldChg>
    </pc:docChg>
  </pc:docChgLst>
  <pc:docChgLst>
    <pc:chgData name="Anne-Hege Svartdal" userId="50f628b7-b342-47d3-87eb-89aff5a6eda3" providerId="ADAL" clId="{70418220-7168-4967-BE3B-1917E339C55A}"/>
    <pc:docChg chg="undo custSel addSld delSld modSld sldOrd delMainMaster">
      <pc:chgData name="Anne-Hege Svartdal" userId="50f628b7-b342-47d3-87eb-89aff5a6eda3" providerId="ADAL" clId="{70418220-7168-4967-BE3B-1917E339C55A}" dt="2022-03-22T16:24:36.665" v="3526"/>
      <pc:docMkLst>
        <pc:docMk/>
      </pc:docMkLst>
      <pc:sldChg chg="del">
        <pc:chgData name="Anne-Hege Svartdal" userId="50f628b7-b342-47d3-87eb-89aff5a6eda3" providerId="ADAL" clId="{70418220-7168-4967-BE3B-1917E339C55A}" dt="2022-03-21T18:25:18.852" v="709" actId="47"/>
        <pc:sldMkLst>
          <pc:docMk/>
          <pc:sldMk cId="1513315368" sldId="256"/>
        </pc:sldMkLst>
      </pc:sldChg>
      <pc:sldChg chg="addSp delSp modSp mod">
        <pc:chgData name="Anne-Hege Svartdal" userId="50f628b7-b342-47d3-87eb-89aff5a6eda3" providerId="ADAL" clId="{70418220-7168-4967-BE3B-1917E339C55A}" dt="2022-03-21T14:42:40.813" v="2" actId="27614"/>
        <pc:sldMkLst>
          <pc:docMk/>
          <pc:sldMk cId="2645030822" sldId="259"/>
        </pc:sldMkLst>
        <pc:spChg chg="add del mod">
          <ac:chgData name="Anne-Hege Svartdal" userId="50f628b7-b342-47d3-87eb-89aff5a6eda3" providerId="ADAL" clId="{70418220-7168-4967-BE3B-1917E339C55A}" dt="2022-03-21T14:42:37.822" v="1" actId="931"/>
          <ac:spMkLst>
            <pc:docMk/>
            <pc:sldMk cId="2645030822" sldId="259"/>
            <ac:spMk id="4" creationId="{B4670F78-BE24-4DAA-9F2B-20F0A7A50948}"/>
          </ac:spMkLst>
        </pc:spChg>
        <pc:picChg chg="add mod">
          <ac:chgData name="Anne-Hege Svartdal" userId="50f628b7-b342-47d3-87eb-89aff5a6eda3" providerId="ADAL" clId="{70418220-7168-4967-BE3B-1917E339C55A}" dt="2022-03-21T14:42:40.813" v="2" actId="27614"/>
          <ac:picMkLst>
            <pc:docMk/>
            <pc:sldMk cId="2645030822" sldId="259"/>
            <ac:picMk id="7" creationId="{1F9CB765-1F9A-4D67-8205-F85BD24DB2F3}"/>
          </ac:picMkLst>
        </pc:picChg>
        <pc:picChg chg="del">
          <ac:chgData name="Anne-Hege Svartdal" userId="50f628b7-b342-47d3-87eb-89aff5a6eda3" providerId="ADAL" clId="{70418220-7168-4967-BE3B-1917E339C55A}" dt="2022-03-21T14:42:10.004" v="0" actId="478"/>
          <ac:picMkLst>
            <pc:docMk/>
            <pc:sldMk cId="2645030822" sldId="259"/>
            <ac:picMk id="13" creationId="{A39DC7BC-A106-8246-8768-23DC4052814E}"/>
          </ac:picMkLst>
        </pc:picChg>
      </pc:sldChg>
      <pc:sldChg chg="del">
        <pc:chgData name="Anne-Hege Svartdal" userId="50f628b7-b342-47d3-87eb-89aff5a6eda3" providerId="ADAL" clId="{70418220-7168-4967-BE3B-1917E339C55A}" dt="2022-03-21T17:55:15.788" v="620" actId="47"/>
        <pc:sldMkLst>
          <pc:docMk/>
          <pc:sldMk cId="2897760176" sldId="288"/>
        </pc:sldMkLst>
      </pc:sldChg>
      <pc:sldChg chg="delSp del mod">
        <pc:chgData name="Anne-Hege Svartdal" userId="50f628b7-b342-47d3-87eb-89aff5a6eda3" providerId="ADAL" clId="{70418220-7168-4967-BE3B-1917E339C55A}" dt="2022-03-22T15:49:53.775" v="3490" actId="47"/>
        <pc:sldMkLst>
          <pc:docMk/>
          <pc:sldMk cId="4114882192" sldId="1099"/>
        </pc:sldMkLst>
        <pc:spChg chg="del">
          <ac:chgData name="Anne-Hege Svartdal" userId="50f628b7-b342-47d3-87eb-89aff5a6eda3" providerId="ADAL" clId="{70418220-7168-4967-BE3B-1917E339C55A}" dt="2022-03-21T21:09:09.925" v="3252" actId="478"/>
          <ac:spMkLst>
            <pc:docMk/>
            <pc:sldMk cId="4114882192" sldId="1099"/>
            <ac:spMk id="12" creationId="{15AA259C-BFEB-4FE6-91DB-E4E907D0383F}"/>
          </ac:spMkLst>
        </pc:spChg>
        <pc:picChg chg="del">
          <ac:chgData name="Anne-Hege Svartdal" userId="50f628b7-b342-47d3-87eb-89aff5a6eda3" providerId="ADAL" clId="{70418220-7168-4967-BE3B-1917E339C55A}" dt="2022-03-21T21:09:08.241" v="3251" actId="478"/>
          <ac:picMkLst>
            <pc:docMk/>
            <pc:sldMk cId="4114882192" sldId="1099"/>
            <ac:picMk id="4" creationId="{455EA8AB-1DB6-454E-A947-19ECB93FAB96}"/>
          </ac:picMkLst>
        </pc:picChg>
      </pc:sldChg>
      <pc:sldChg chg="ord">
        <pc:chgData name="Anne-Hege Svartdal" userId="50f628b7-b342-47d3-87eb-89aff5a6eda3" providerId="ADAL" clId="{70418220-7168-4967-BE3B-1917E339C55A}" dt="2022-03-22T16:22:05.377" v="3522"/>
        <pc:sldMkLst>
          <pc:docMk/>
          <pc:sldMk cId="1154648461" sldId="2147196240"/>
        </pc:sldMkLst>
      </pc:sldChg>
      <pc:sldChg chg="delSp modSp mod">
        <pc:chgData name="Anne-Hege Svartdal" userId="50f628b7-b342-47d3-87eb-89aff5a6eda3" providerId="ADAL" clId="{70418220-7168-4967-BE3B-1917E339C55A}" dt="2022-03-21T21:02:49.973" v="3246" actId="313"/>
        <pc:sldMkLst>
          <pc:docMk/>
          <pc:sldMk cId="1626114028" sldId="2147196333"/>
        </pc:sldMkLst>
        <pc:spChg chg="mod">
          <ac:chgData name="Anne-Hege Svartdal" userId="50f628b7-b342-47d3-87eb-89aff5a6eda3" providerId="ADAL" clId="{70418220-7168-4967-BE3B-1917E339C55A}" dt="2022-03-21T21:02:49.973" v="3246" actId="313"/>
          <ac:spMkLst>
            <pc:docMk/>
            <pc:sldMk cId="1626114028" sldId="2147196333"/>
            <ac:spMk id="8" creationId="{57E0FFAB-BCAF-4238-BBFE-80040668DD19}"/>
          </ac:spMkLst>
        </pc:spChg>
        <pc:spChg chg="del">
          <ac:chgData name="Anne-Hege Svartdal" userId="50f628b7-b342-47d3-87eb-89aff5a6eda3" providerId="ADAL" clId="{70418220-7168-4967-BE3B-1917E339C55A}" dt="2022-03-21T17:31:04.082" v="53" actId="478"/>
          <ac:spMkLst>
            <pc:docMk/>
            <pc:sldMk cId="1626114028" sldId="2147196333"/>
            <ac:spMk id="10" creationId="{D4F5DB05-94CE-41CB-9793-07FA5665E91F}"/>
          </ac:spMkLst>
        </pc:spChg>
      </pc:sldChg>
      <pc:sldChg chg="add del">
        <pc:chgData name="Anne-Hege Svartdal" userId="50f628b7-b342-47d3-87eb-89aff5a6eda3" providerId="ADAL" clId="{70418220-7168-4967-BE3B-1917E339C55A}" dt="2022-03-21T18:24:56.175" v="707" actId="47"/>
        <pc:sldMkLst>
          <pc:docMk/>
          <pc:sldMk cId="1454729578" sldId="2147196334"/>
        </pc:sldMkLst>
      </pc:sldChg>
      <pc:sldChg chg="del">
        <pc:chgData name="Anne-Hege Svartdal" userId="50f628b7-b342-47d3-87eb-89aff5a6eda3" providerId="ADAL" clId="{70418220-7168-4967-BE3B-1917E339C55A}" dt="2022-03-21T18:26:11.036" v="713" actId="47"/>
        <pc:sldMkLst>
          <pc:docMk/>
          <pc:sldMk cId="2695820311" sldId="2147196335"/>
        </pc:sldMkLst>
      </pc:sldChg>
      <pc:sldChg chg="modSp mod ord">
        <pc:chgData name="Anne-Hege Svartdal" userId="50f628b7-b342-47d3-87eb-89aff5a6eda3" providerId="ADAL" clId="{70418220-7168-4967-BE3B-1917E339C55A}" dt="2022-03-21T17:37:20.305" v="110" actId="20577"/>
        <pc:sldMkLst>
          <pc:docMk/>
          <pc:sldMk cId="3856681595" sldId="2147196336"/>
        </pc:sldMkLst>
        <pc:spChg chg="mod">
          <ac:chgData name="Anne-Hege Svartdal" userId="50f628b7-b342-47d3-87eb-89aff5a6eda3" providerId="ADAL" clId="{70418220-7168-4967-BE3B-1917E339C55A}" dt="2022-03-21T17:37:20.305" v="110" actId="20577"/>
          <ac:spMkLst>
            <pc:docMk/>
            <pc:sldMk cId="3856681595" sldId="2147196336"/>
            <ac:spMk id="9" creationId="{E4F81EFF-5E37-4388-8E1A-1613C87ADA70}"/>
          </ac:spMkLst>
        </pc:spChg>
      </pc:sldChg>
      <pc:sldChg chg="del">
        <pc:chgData name="Anne-Hege Svartdal" userId="50f628b7-b342-47d3-87eb-89aff5a6eda3" providerId="ADAL" clId="{70418220-7168-4967-BE3B-1917E339C55A}" dt="2022-03-22T16:21:48.829" v="3517" actId="47"/>
        <pc:sldMkLst>
          <pc:docMk/>
          <pc:sldMk cId="1818101594" sldId="2147196338"/>
        </pc:sldMkLst>
      </pc:sldChg>
      <pc:sldChg chg="addSp delSp modSp mod ord">
        <pc:chgData name="Anne-Hege Svartdal" userId="50f628b7-b342-47d3-87eb-89aff5a6eda3" providerId="ADAL" clId="{70418220-7168-4967-BE3B-1917E339C55A}" dt="2022-03-21T21:14:47.658" v="3305"/>
        <pc:sldMkLst>
          <pc:docMk/>
          <pc:sldMk cId="324157367" sldId="2147196340"/>
        </pc:sldMkLst>
        <pc:spChg chg="add del">
          <ac:chgData name="Anne-Hege Svartdal" userId="50f628b7-b342-47d3-87eb-89aff5a6eda3" providerId="ADAL" clId="{70418220-7168-4967-BE3B-1917E339C55A}" dt="2022-03-21T17:43:24.053" v="470" actId="478"/>
          <ac:spMkLst>
            <pc:docMk/>
            <pc:sldMk cId="324157367" sldId="2147196340"/>
            <ac:spMk id="2" creationId="{4CE8EA7A-9C9A-41F5-99BC-042E576EBF30}"/>
          </ac:spMkLst>
        </pc:spChg>
        <pc:spChg chg="add del mod">
          <ac:chgData name="Anne-Hege Svartdal" userId="50f628b7-b342-47d3-87eb-89aff5a6eda3" providerId="ADAL" clId="{70418220-7168-4967-BE3B-1917E339C55A}" dt="2022-03-21T17:46:43.248" v="476" actId="478"/>
          <ac:spMkLst>
            <pc:docMk/>
            <pc:sldMk cId="324157367" sldId="2147196340"/>
            <ac:spMk id="3" creationId="{091E9CF0-EE7F-46A4-854D-9CF7F2A1C8CA}"/>
          </ac:spMkLst>
        </pc:spChg>
        <pc:spChg chg="mod">
          <ac:chgData name="Anne-Hege Svartdal" userId="50f628b7-b342-47d3-87eb-89aff5a6eda3" providerId="ADAL" clId="{70418220-7168-4967-BE3B-1917E339C55A}" dt="2022-03-21T17:46:46.383" v="477" actId="1076"/>
          <ac:spMkLst>
            <pc:docMk/>
            <pc:sldMk cId="324157367" sldId="2147196340"/>
            <ac:spMk id="5" creationId="{54E7AF70-ED80-4418-9142-8E3BB5B16297}"/>
          </ac:spMkLst>
        </pc:spChg>
      </pc:sldChg>
      <pc:sldChg chg="ord">
        <pc:chgData name="Anne-Hege Svartdal" userId="50f628b7-b342-47d3-87eb-89aff5a6eda3" providerId="ADAL" clId="{70418220-7168-4967-BE3B-1917E339C55A}" dt="2022-03-22T16:10:00.366" v="3516"/>
        <pc:sldMkLst>
          <pc:docMk/>
          <pc:sldMk cId="2518584821" sldId="2147196347"/>
        </pc:sldMkLst>
      </pc:sldChg>
      <pc:sldChg chg="ord">
        <pc:chgData name="Anne-Hege Svartdal" userId="50f628b7-b342-47d3-87eb-89aff5a6eda3" providerId="ADAL" clId="{70418220-7168-4967-BE3B-1917E339C55A}" dt="2022-03-22T16:10:00.366" v="3516"/>
        <pc:sldMkLst>
          <pc:docMk/>
          <pc:sldMk cId="1658401304" sldId="2147196348"/>
        </pc:sldMkLst>
      </pc:sldChg>
      <pc:sldChg chg="addSp delSp modSp mod ord">
        <pc:chgData name="Anne-Hege Svartdal" userId="50f628b7-b342-47d3-87eb-89aff5a6eda3" providerId="ADAL" clId="{70418220-7168-4967-BE3B-1917E339C55A}" dt="2022-03-22T16:22:57.958" v="3524"/>
        <pc:sldMkLst>
          <pc:docMk/>
          <pc:sldMk cId="366567602" sldId="2147196380"/>
        </pc:sldMkLst>
        <pc:spChg chg="mod">
          <ac:chgData name="Anne-Hege Svartdal" userId="50f628b7-b342-47d3-87eb-89aff5a6eda3" providerId="ADAL" clId="{70418220-7168-4967-BE3B-1917E339C55A}" dt="2022-03-21T21:13:04.106" v="3300" actId="122"/>
          <ac:spMkLst>
            <pc:docMk/>
            <pc:sldMk cId="366567602" sldId="2147196380"/>
            <ac:spMk id="2" creationId="{E01242C0-488D-4520-9394-66E99494B271}"/>
          </ac:spMkLst>
        </pc:spChg>
        <pc:spChg chg="del mod">
          <ac:chgData name="Anne-Hege Svartdal" userId="50f628b7-b342-47d3-87eb-89aff5a6eda3" providerId="ADAL" clId="{70418220-7168-4967-BE3B-1917E339C55A}" dt="2022-03-21T21:11:55.499" v="3291"/>
          <ac:spMkLst>
            <pc:docMk/>
            <pc:sldMk cId="366567602" sldId="2147196380"/>
            <ac:spMk id="3" creationId="{63320ABF-2506-4F41-8993-F539CA0C11E0}"/>
          </ac:spMkLst>
        </pc:spChg>
        <pc:spChg chg="mod">
          <ac:chgData name="Anne-Hege Svartdal" userId="50f628b7-b342-47d3-87eb-89aff5a6eda3" providerId="ADAL" clId="{70418220-7168-4967-BE3B-1917E339C55A}" dt="2022-03-21T21:11:54.055" v="3289" actId="20577"/>
          <ac:spMkLst>
            <pc:docMk/>
            <pc:sldMk cId="366567602" sldId="2147196380"/>
            <ac:spMk id="10" creationId="{22C805F1-7B5E-41DE-8E3C-89746F16E397}"/>
          </ac:spMkLst>
        </pc:spChg>
        <pc:spChg chg="add mod">
          <ac:chgData name="Anne-Hege Svartdal" userId="50f628b7-b342-47d3-87eb-89aff5a6eda3" providerId="ADAL" clId="{70418220-7168-4967-BE3B-1917E339C55A}" dt="2022-03-22T15:45:44.538" v="3488" actId="20577"/>
          <ac:spMkLst>
            <pc:docMk/>
            <pc:sldMk cId="366567602" sldId="2147196380"/>
            <ac:spMk id="12" creationId="{CD18859E-2432-41B6-A2C8-527C964B729D}"/>
          </ac:spMkLst>
        </pc:spChg>
        <pc:spChg chg="mod">
          <ac:chgData name="Anne-Hege Svartdal" userId="50f628b7-b342-47d3-87eb-89aff5a6eda3" providerId="ADAL" clId="{70418220-7168-4967-BE3B-1917E339C55A}" dt="2022-03-21T21:13:07.348" v="3301" actId="122"/>
          <ac:spMkLst>
            <pc:docMk/>
            <pc:sldMk cId="366567602" sldId="2147196380"/>
            <ac:spMk id="13" creationId="{F54E5FC0-E372-4030-BFF2-95A6275F1007}"/>
          </ac:spMkLst>
        </pc:spChg>
        <pc:spChg chg="mod">
          <ac:chgData name="Anne-Hege Svartdal" userId="50f628b7-b342-47d3-87eb-89aff5a6eda3" providerId="ADAL" clId="{70418220-7168-4967-BE3B-1917E339C55A}" dt="2022-03-21T21:12:06.788" v="3295" actId="1076"/>
          <ac:spMkLst>
            <pc:docMk/>
            <pc:sldMk cId="366567602" sldId="2147196380"/>
            <ac:spMk id="14" creationId="{E46EDD51-2FCE-4ED1-AB70-774515E8847F}"/>
          </ac:spMkLst>
        </pc:spChg>
      </pc:sldChg>
      <pc:sldChg chg="del">
        <pc:chgData name="Anne-Hege Svartdal" userId="50f628b7-b342-47d3-87eb-89aff5a6eda3" providerId="ADAL" clId="{70418220-7168-4967-BE3B-1917E339C55A}" dt="2022-03-21T17:54:56.269" v="618" actId="47"/>
        <pc:sldMkLst>
          <pc:docMk/>
          <pc:sldMk cId="1060205398" sldId="2147196389"/>
        </pc:sldMkLst>
      </pc:sldChg>
      <pc:sldChg chg="ord">
        <pc:chgData name="Anne-Hege Svartdal" userId="50f628b7-b342-47d3-87eb-89aff5a6eda3" providerId="ADAL" clId="{70418220-7168-4967-BE3B-1917E339C55A}" dt="2022-03-21T17:48:55.003" v="479"/>
        <pc:sldMkLst>
          <pc:docMk/>
          <pc:sldMk cId="1989358079" sldId="2147196390"/>
        </pc:sldMkLst>
      </pc:sldChg>
      <pc:sldChg chg="del">
        <pc:chgData name="Anne-Hege Svartdal" userId="50f628b7-b342-47d3-87eb-89aff5a6eda3" providerId="ADAL" clId="{70418220-7168-4967-BE3B-1917E339C55A}" dt="2022-03-21T17:55:02.078" v="619" actId="47"/>
        <pc:sldMkLst>
          <pc:docMk/>
          <pc:sldMk cId="2214427102" sldId="2147196391"/>
        </pc:sldMkLst>
      </pc:sldChg>
      <pc:sldChg chg="del ord">
        <pc:chgData name="Anne-Hege Svartdal" userId="50f628b7-b342-47d3-87eb-89aff5a6eda3" providerId="ADAL" clId="{70418220-7168-4967-BE3B-1917E339C55A}" dt="2022-03-21T17:51:18.919" v="482" actId="47"/>
        <pc:sldMkLst>
          <pc:docMk/>
          <pc:sldMk cId="1320558188" sldId="2147196392"/>
        </pc:sldMkLst>
      </pc:sldChg>
      <pc:sldChg chg="del">
        <pc:chgData name="Anne-Hege Svartdal" userId="50f628b7-b342-47d3-87eb-89aff5a6eda3" providerId="ADAL" clId="{70418220-7168-4967-BE3B-1917E339C55A}" dt="2022-03-21T18:25:37.293" v="710" actId="47"/>
        <pc:sldMkLst>
          <pc:docMk/>
          <pc:sldMk cId="2265323737" sldId="2147196393"/>
        </pc:sldMkLst>
      </pc:sldChg>
      <pc:sldChg chg="addSp delSp modSp mod delAnim">
        <pc:chgData name="Anne-Hege Svartdal" userId="50f628b7-b342-47d3-87eb-89aff5a6eda3" providerId="ADAL" clId="{70418220-7168-4967-BE3B-1917E339C55A}" dt="2022-03-21T18:24:01.086" v="700" actId="1076"/>
        <pc:sldMkLst>
          <pc:docMk/>
          <pc:sldMk cId="985112060" sldId="2147196394"/>
        </pc:sldMkLst>
        <pc:picChg chg="add mod">
          <ac:chgData name="Anne-Hege Svartdal" userId="50f628b7-b342-47d3-87eb-89aff5a6eda3" providerId="ADAL" clId="{70418220-7168-4967-BE3B-1917E339C55A}" dt="2022-03-21T18:23:52.786" v="698" actId="1076"/>
          <ac:picMkLst>
            <pc:docMk/>
            <pc:sldMk cId="985112060" sldId="2147196394"/>
            <ac:picMk id="5" creationId="{93A2C4C8-3AA0-40DB-91B0-37893D73B9D1}"/>
          </ac:picMkLst>
        </pc:picChg>
        <pc:picChg chg="del">
          <ac:chgData name="Anne-Hege Svartdal" userId="50f628b7-b342-47d3-87eb-89aff5a6eda3" providerId="ADAL" clId="{70418220-7168-4967-BE3B-1917E339C55A}" dt="2022-03-21T18:19:18.424" v="688" actId="478"/>
          <ac:picMkLst>
            <pc:docMk/>
            <pc:sldMk cId="985112060" sldId="2147196394"/>
            <ac:picMk id="6" creationId="{A43B726E-E2EE-4A2D-94E3-8FA8DB2686E7}"/>
          </ac:picMkLst>
        </pc:picChg>
        <pc:picChg chg="del">
          <ac:chgData name="Anne-Hege Svartdal" userId="50f628b7-b342-47d3-87eb-89aff5a6eda3" providerId="ADAL" clId="{70418220-7168-4967-BE3B-1917E339C55A}" dt="2022-03-21T18:19:16.124" v="686" actId="478"/>
          <ac:picMkLst>
            <pc:docMk/>
            <pc:sldMk cId="985112060" sldId="2147196394"/>
            <ac:picMk id="8" creationId="{94E7CFFF-55DB-480E-9795-145EDC8EBE70}"/>
          </ac:picMkLst>
        </pc:picChg>
        <pc:picChg chg="add mod">
          <ac:chgData name="Anne-Hege Svartdal" userId="50f628b7-b342-47d3-87eb-89aff5a6eda3" providerId="ADAL" clId="{70418220-7168-4967-BE3B-1917E339C55A}" dt="2022-03-21T18:23:57.203" v="699" actId="1076"/>
          <ac:picMkLst>
            <pc:docMk/>
            <pc:sldMk cId="985112060" sldId="2147196394"/>
            <ac:picMk id="9" creationId="{E6F3011A-F291-4294-BDD8-5099B8E2E2FF}"/>
          </ac:picMkLst>
        </pc:picChg>
        <pc:picChg chg="del mod">
          <ac:chgData name="Anne-Hege Svartdal" userId="50f628b7-b342-47d3-87eb-89aff5a6eda3" providerId="ADAL" clId="{70418220-7168-4967-BE3B-1917E339C55A}" dt="2022-03-21T18:19:17.396" v="687" actId="478"/>
          <ac:picMkLst>
            <pc:docMk/>
            <pc:sldMk cId="985112060" sldId="2147196394"/>
            <ac:picMk id="10" creationId="{98C17D58-B012-428E-8457-2CE33E5AA77B}"/>
          </ac:picMkLst>
        </pc:picChg>
        <pc:picChg chg="add mod">
          <ac:chgData name="Anne-Hege Svartdal" userId="50f628b7-b342-47d3-87eb-89aff5a6eda3" providerId="ADAL" clId="{70418220-7168-4967-BE3B-1917E339C55A}" dt="2022-03-21T18:24:01.086" v="700" actId="1076"/>
          <ac:picMkLst>
            <pc:docMk/>
            <pc:sldMk cId="985112060" sldId="2147196394"/>
            <ac:picMk id="12" creationId="{183B0C67-FA10-4263-B2E4-B5B558D9E199}"/>
          </ac:picMkLst>
        </pc:picChg>
      </pc:sldChg>
      <pc:sldChg chg="modSp mod ord">
        <pc:chgData name="Anne-Hege Svartdal" userId="50f628b7-b342-47d3-87eb-89aff5a6eda3" providerId="ADAL" clId="{70418220-7168-4967-BE3B-1917E339C55A}" dt="2022-03-21T21:14:47.658" v="3305"/>
        <pc:sldMkLst>
          <pc:docMk/>
          <pc:sldMk cId="4083679744" sldId="2147196396"/>
        </pc:sldMkLst>
        <pc:spChg chg="mod">
          <ac:chgData name="Anne-Hege Svartdal" userId="50f628b7-b342-47d3-87eb-89aff5a6eda3" providerId="ADAL" clId="{70418220-7168-4967-BE3B-1917E339C55A}" dt="2022-03-21T21:03:13.483" v="3247" actId="1076"/>
          <ac:spMkLst>
            <pc:docMk/>
            <pc:sldMk cId="4083679744" sldId="2147196396"/>
            <ac:spMk id="6" creationId="{66254095-7D0F-4AF5-BC2F-0D6DC677C3D1}"/>
          </ac:spMkLst>
        </pc:spChg>
      </pc:sldChg>
      <pc:sldChg chg="del">
        <pc:chgData name="Anne-Hege Svartdal" userId="50f628b7-b342-47d3-87eb-89aff5a6eda3" providerId="ADAL" clId="{70418220-7168-4967-BE3B-1917E339C55A}" dt="2022-03-21T18:26:14.136" v="714" actId="47"/>
        <pc:sldMkLst>
          <pc:docMk/>
          <pc:sldMk cId="3325533609" sldId="2147196397"/>
        </pc:sldMkLst>
      </pc:sldChg>
      <pc:sldChg chg="del">
        <pc:chgData name="Anne-Hege Svartdal" userId="50f628b7-b342-47d3-87eb-89aff5a6eda3" providerId="ADAL" clId="{70418220-7168-4967-BE3B-1917E339C55A}" dt="2022-03-21T18:24:58.469" v="708" actId="47"/>
        <pc:sldMkLst>
          <pc:docMk/>
          <pc:sldMk cId="1967948816" sldId="2147196398"/>
        </pc:sldMkLst>
      </pc:sldChg>
      <pc:sldChg chg="del">
        <pc:chgData name="Anne-Hege Svartdal" userId="50f628b7-b342-47d3-87eb-89aff5a6eda3" providerId="ADAL" clId="{70418220-7168-4967-BE3B-1917E339C55A}" dt="2022-03-21T17:57:01.669" v="628" actId="47"/>
        <pc:sldMkLst>
          <pc:docMk/>
          <pc:sldMk cId="1212168763" sldId="2147196400"/>
        </pc:sldMkLst>
      </pc:sldChg>
      <pc:sldChg chg="modSp mod">
        <pc:chgData name="Anne-Hege Svartdal" userId="50f628b7-b342-47d3-87eb-89aff5a6eda3" providerId="ADAL" clId="{70418220-7168-4967-BE3B-1917E339C55A}" dt="2022-03-21T20:34:27.125" v="1749" actId="20577"/>
        <pc:sldMkLst>
          <pc:docMk/>
          <pc:sldMk cId="1183698157" sldId="2147196401"/>
        </pc:sldMkLst>
        <pc:spChg chg="mod">
          <ac:chgData name="Anne-Hege Svartdal" userId="50f628b7-b342-47d3-87eb-89aff5a6eda3" providerId="ADAL" clId="{70418220-7168-4967-BE3B-1917E339C55A}" dt="2022-03-21T20:34:27.125" v="1749" actId="20577"/>
          <ac:spMkLst>
            <pc:docMk/>
            <pc:sldMk cId="1183698157" sldId="2147196401"/>
            <ac:spMk id="3" creationId="{6CA0C1D6-4C60-4EF2-91C8-B473DE9D4902}"/>
          </ac:spMkLst>
        </pc:spChg>
      </pc:sldChg>
      <pc:sldChg chg="ord">
        <pc:chgData name="Anne-Hege Svartdal" userId="50f628b7-b342-47d3-87eb-89aff5a6eda3" providerId="ADAL" clId="{70418220-7168-4967-BE3B-1917E339C55A}" dt="2022-03-21T17:50:05.513" v="481"/>
        <pc:sldMkLst>
          <pc:docMk/>
          <pc:sldMk cId="972232907" sldId="2147196413"/>
        </pc:sldMkLst>
      </pc:sldChg>
      <pc:sldChg chg="ord">
        <pc:chgData name="Anne-Hege Svartdal" userId="50f628b7-b342-47d3-87eb-89aff5a6eda3" providerId="ADAL" clId="{70418220-7168-4967-BE3B-1917E339C55A}" dt="2022-03-21T17:50:05.513" v="481"/>
        <pc:sldMkLst>
          <pc:docMk/>
          <pc:sldMk cId="213669762" sldId="2147196419"/>
        </pc:sldMkLst>
      </pc:sldChg>
      <pc:sldChg chg="ord">
        <pc:chgData name="Anne-Hege Svartdal" userId="50f628b7-b342-47d3-87eb-89aff5a6eda3" providerId="ADAL" clId="{70418220-7168-4967-BE3B-1917E339C55A}" dt="2022-03-22T16:24:36.665" v="3526"/>
        <pc:sldMkLst>
          <pc:docMk/>
          <pc:sldMk cId="1853786118" sldId="2147196420"/>
        </pc:sldMkLst>
      </pc:sldChg>
      <pc:sldChg chg="ord">
        <pc:chgData name="Anne-Hege Svartdal" userId="50f628b7-b342-47d3-87eb-89aff5a6eda3" providerId="ADAL" clId="{70418220-7168-4967-BE3B-1917E339C55A}" dt="2022-03-21T17:50:05.513" v="481"/>
        <pc:sldMkLst>
          <pc:docMk/>
          <pc:sldMk cId="3950769246" sldId="2147196421"/>
        </pc:sldMkLst>
      </pc:sldChg>
      <pc:sldChg chg="ord">
        <pc:chgData name="Anne-Hege Svartdal" userId="50f628b7-b342-47d3-87eb-89aff5a6eda3" providerId="ADAL" clId="{70418220-7168-4967-BE3B-1917E339C55A}" dt="2022-03-21T17:50:05.513" v="481"/>
        <pc:sldMkLst>
          <pc:docMk/>
          <pc:sldMk cId="3553312297" sldId="2147196424"/>
        </pc:sldMkLst>
      </pc:sldChg>
      <pc:sldChg chg="delSp add del mod">
        <pc:chgData name="Anne-Hege Svartdal" userId="50f628b7-b342-47d3-87eb-89aff5a6eda3" providerId="ADAL" clId="{70418220-7168-4967-BE3B-1917E339C55A}" dt="2022-03-21T17:54:30.802" v="617" actId="47"/>
        <pc:sldMkLst>
          <pc:docMk/>
          <pc:sldMk cId="2539976618" sldId="2147196434"/>
        </pc:sldMkLst>
        <pc:spChg chg="del">
          <ac:chgData name="Anne-Hege Svartdal" userId="50f628b7-b342-47d3-87eb-89aff5a6eda3" providerId="ADAL" clId="{70418220-7168-4967-BE3B-1917E339C55A}" dt="2022-03-21T17:54:22.194" v="616" actId="478"/>
          <ac:spMkLst>
            <pc:docMk/>
            <pc:sldMk cId="2539976618" sldId="2147196434"/>
            <ac:spMk id="8" creationId="{57E0FFAB-BCAF-4238-BBFE-80040668DD19}"/>
          </ac:spMkLst>
        </pc:spChg>
      </pc:sldChg>
      <pc:sldChg chg="addSp delSp modSp add mod">
        <pc:chgData name="Anne-Hege Svartdal" userId="50f628b7-b342-47d3-87eb-89aff5a6eda3" providerId="ADAL" clId="{70418220-7168-4967-BE3B-1917E339C55A}" dt="2022-03-21T17:42:37.902" v="466" actId="20577"/>
        <pc:sldMkLst>
          <pc:docMk/>
          <pc:sldMk cId="1135002819" sldId="2147196435"/>
        </pc:sldMkLst>
        <pc:spChg chg="mod">
          <ac:chgData name="Anne-Hege Svartdal" userId="50f628b7-b342-47d3-87eb-89aff5a6eda3" providerId="ADAL" clId="{70418220-7168-4967-BE3B-1917E339C55A}" dt="2022-03-21T17:42:37.902" v="466" actId="20577"/>
          <ac:spMkLst>
            <pc:docMk/>
            <pc:sldMk cId="1135002819" sldId="2147196435"/>
            <ac:spMk id="3" creationId="{E364E00C-B3E7-4D20-ABDF-82D733BC948E}"/>
          </ac:spMkLst>
        </pc:spChg>
        <pc:spChg chg="mod">
          <ac:chgData name="Anne-Hege Svartdal" userId="50f628b7-b342-47d3-87eb-89aff5a6eda3" providerId="ADAL" clId="{70418220-7168-4967-BE3B-1917E339C55A}" dt="2022-03-21T17:39:04.636" v="156" actId="20577"/>
          <ac:spMkLst>
            <pc:docMk/>
            <pc:sldMk cId="1135002819" sldId="2147196435"/>
            <ac:spMk id="9" creationId="{E4F81EFF-5E37-4388-8E1A-1613C87ADA70}"/>
          </ac:spMkLst>
        </pc:spChg>
        <pc:picChg chg="add mod">
          <ac:chgData name="Anne-Hege Svartdal" userId="50f628b7-b342-47d3-87eb-89aff5a6eda3" providerId="ADAL" clId="{70418220-7168-4967-BE3B-1917E339C55A}" dt="2022-03-21T17:39:06.969" v="157" actId="1076"/>
          <ac:picMkLst>
            <pc:docMk/>
            <pc:sldMk cId="1135002819" sldId="2147196435"/>
            <ac:picMk id="5" creationId="{6B3492C4-9C18-46C9-9784-946C3243C444}"/>
          </ac:picMkLst>
        </pc:picChg>
        <pc:picChg chg="del">
          <ac:chgData name="Anne-Hege Svartdal" userId="50f628b7-b342-47d3-87eb-89aff5a6eda3" providerId="ADAL" clId="{70418220-7168-4967-BE3B-1917E339C55A}" dt="2022-03-21T17:37:34.403" v="133" actId="478"/>
          <ac:picMkLst>
            <pc:docMk/>
            <pc:sldMk cId="1135002819" sldId="2147196435"/>
            <ac:picMk id="1026" creationId="{461B7384-5238-488D-8FD6-3817C63FCD36}"/>
          </ac:picMkLst>
        </pc:picChg>
      </pc:sldChg>
      <pc:sldChg chg="add del">
        <pc:chgData name="Anne-Hege Svartdal" userId="50f628b7-b342-47d3-87eb-89aff5a6eda3" providerId="ADAL" clId="{70418220-7168-4967-BE3B-1917E339C55A}" dt="2022-03-21T17:56:46.650" v="627" actId="47"/>
        <pc:sldMkLst>
          <pc:docMk/>
          <pc:sldMk cId="2759245091" sldId="2147196436"/>
        </pc:sldMkLst>
      </pc:sldChg>
      <pc:sldChg chg="delSp mod">
        <pc:chgData name="Anne-Hege Svartdal" userId="50f628b7-b342-47d3-87eb-89aff5a6eda3" providerId="ADAL" clId="{70418220-7168-4967-BE3B-1917E339C55A}" dt="2022-03-21T21:03:22.454" v="3248" actId="478"/>
        <pc:sldMkLst>
          <pc:docMk/>
          <pc:sldMk cId="3358227013" sldId="2147196437"/>
        </pc:sldMkLst>
        <pc:spChg chg="del">
          <ac:chgData name="Anne-Hege Svartdal" userId="50f628b7-b342-47d3-87eb-89aff5a6eda3" providerId="ADAL" clId="{70418220-7168-4967-BE3B-1917E339C55A}" dt="2022-03-21T21:03:22.454" v="3248" actId="478"/>
          <ac:spMkLst>
            <pc:docMk/>
            <pc:sldMk cId="3358227013" sldId="2147196437"/>
            <ac:spMk id="4" creationId="{C342CF30-6BA0-DF4D-AA5D-0C02154C9980}"/>
          </ac:spMkLst>
        </pc:spChg>
      </pc:sldChg>
      <pc:sldChg chg="del">
        <pc:chgData name="Anne-Hege Svartdal" userId="50f628b7-b342-47d3-87eb-89aff5a6eda3" providerId="ADAL" clId="{70418220-7168-4967-BE3B-1917E339C55A}" dt="2022-03-21T21:03:54.304" v="3249" actId="47"/>
        <pc:sldMkLst>
          <pc:docMk/>
          <pc:sldMk cId="3892025443" sldId="2147196439"/>
        </pc:sldMkLst>
      </pc:sldChg>
      <pc:sldChg chg="del">
        <pc:chgData name="Anne-Hege Svartdal" userId="50f628b7-b342-47d3-87eb-89aff5a6eda3" providerId="ADAL" clId="{70418220-7168-4967-BE3B-1917E339C55A}" dt="2022-03-21T21:03:56.776" v="3250" actId="47"/>
        <pc:sldMkLst>
          <pc:docMk/>
          <pc:sldMk cId="2460487202" sldId="2147196440"/>
        </pc:sldMkLst>
      </pc:sldChg>
      <pc:sldChg chg="modSp add mod">
        <pc:chgData name="Anne-Hege Svartdal" userId="50f628b7-b342-47d3-87eb-89aff5a6eda3" providerId="ADAL" clId="{70418220-7168-4967-BE3B-1917E339C55A}" dt="2022-03-21T17:54:03.136" v="613" actId="1076"/>
        <pc:sldMkLst>
          <pc:docMk/>
          <pc:sldMk cId="606079501" sldId="2147196441"/>
        </pc:sldMkLst>
        <pc:spChg chg="mod">
          <ac:chgData name="Anne-Hege Svartdal" userId="50f628b7-b342-47d3-87eb-89aff5a6eda3" providerId="ADAL" clId="{70418220-7168-4967-BE3B-1917E339C55A}" dt="2022-03-21T17:54:03.136" v="613" actId="1076"/>
          <ac:spMkLst>
            <pc:docMk/>
            <pc:sldMk cId="606079501" sldId="2147196441"/>
            <ac:spMk id="5" creationId="{54E7AF70-ED80-4418-9142-8E3BB5B16297}"/>
          </ac:spMkLst>
        </pc:spChg>
      </pc:sldChg>
      <pc:sldChg chg="modSp add mod">
        <pc:chgData name="Anne-Hege Svartdal" userId="50f628b7-b342-47d3-87eb-89aff5a6eda3" providerId="ADAL" clId="{70418220-7168-4967-BE3B-1917E339C55A}" dt="2022-03-21T18:16:57.636" v="664" actId="20577"/>
        <pc:sldMkLst>
          <pc:docMk/>
          <pc:sldMk cId="3783478453" sldId="2147196442"/>
        </pc:sldMkLst>
        <pc:spChg chg="mod">
          <ac:chgData name="Anne-Hege Svartdal" userId="50f628b7-b342-47d3-87eb-89aff5a6eda3" providerId="ADAL" clId="{70418220-7168-4967-BE3B-1917E339C55A}" dt="2022-03-21T18:16:57.636" v="664" actId="20577"/>
          <ac:spMkLst>
            <pc:docMk/>
            <pc:sldMk cId="3783478453" sldId="2147196442"/>
            <ac:spMk id="5" creationId="{54E7AF70-ED80-4418-9142-8E3BB5B16297}"/>
          </ac:spMkLst>
        </pc:spChg>
      </pc:sldChg>
      <pc:sldChg chg="addSp delSp modSp add mod setBg setClrOvrMap">
        <pc:chgData name="Anne-Hege Svartdal" userId="50f628b7-b342-47d3-87eb-89aff5a6eda3" providerId="ADAL" clId="{70418220-7168-4967-BE3B-1917E339C55A}" dt="2022-03-22T15:56:29.847" v="3506" actId="1076"/>
        <pc:sldMkLst>
          <pc:docMk/>
          <pc:sldMk cId="3227952536" sldId="2147196443"/>
        </pc:sldMkLst>
        <pc:spChg chg="del mod">
          <ac:chgData name="Anne-Hege Svartdal" userId="50f628b7-b342-47d3-87eb-89aff5a6eda3" providerId="ADAL" clId="{70418220-7168-4967-BE3B-1917E339C55A}" dt="2022-03-22T15:54:55.143" v="3493" actId="478"/>
          <ac:spMkLst>
            <pc:docMk/>
            <pc:sldMk cId="3227952536" sldId="2147196443"/>
            <ac:spMk id="5" creationId="{54E7AF70-ED80-4418-9142-8E3BB5B16297}"/>
          </ac:spMkLst>
        </pc:spChg>
        <pc:spChg chg="add del">
          <ac:chgData name="Anne-Hege Svartdal" userId="50f628b7-b342-47d3-87eb-89aff5a6eda3" providerId="ADAL" clId="{70418220-7168-4967-BE3B-1917E339C55A}" dt="2022-03-22T15:56:18.867" v="3502" actId="26606"/>
          <ac:spMkLst>
            <pc:docMk/>
            <pc:sldMk cId="3227952536" sldId="2147196443"/>
            <ac:spMk id="15" creationId="{8775F366-526C-4C42-8931-696FFE8AA517}"/>
          </ac:spMkLst>
        </pc:spChg>
        <pc:spChg chg="add del">
          <ac:chgData name="Anne-Hege Svartdal" userId="50f628b7-b342-47d3-87eb-89aff5a6eda3" providerId="ADAL" clId="{70418220-7168-4967-BE3B-1917E339C55A}" dt="2022-03-22T15:56:18.867" v="3502" actId="26606"/>
          <ac:spMkLst>
            <pc:docMk/>
            <pc:sldMk cId="3227952536" sldId="2147196443"/>
            <ac:spMk id="16" creationId="{597EA66B-2AAB-42B0-9F9D-38920D8D82D7}"/>
          </ac:spMkLst>
        </pc:spChg>
        <pc:spChg chg="add del">
          <ac:chgData name="Anne-Hege Svartdal" userId="50f628b7-b342-47d3-87eb-89aff5a6eda3" providerId="ADAL" clId="{70418220-7168-4967-BE3B-1917E339C55A}" dt="2022-03-22T15:56:18.867" v="3502" actId="26606"/>
          <ac:spMkLst>
            <pc:docMk/>
            <pc:sldMk cId="3227952536" sldId="2147196443"/>
            <ac:spMk id="17" creationId="{D360EBE3-31BB-422F-AA87-FA3873DAE484}"/>
          </ac:spMkLst>
        </pc:spChg>
        <pc:spChg chg="add del">
          <ac:chgData name="Anne-Hege Svartdal" userId="50f628b7-b342-47d3-87eb-89aff5a6eda3" providerId="ADAL" clId="{70418220-7168-4967-BE3B-1917E339C55A}" dt="2022-03-22T15:56:08.835" v="3500" actId="26606"/>
          <ac:spMkLst>
            <pc:docMk/>
            <pc:sldMk cId="3227952536" sldId="2147196443"/>
            <ac:spMk id="23" creationId="{56827C3C-D52F-46CE-A441-3CD6A1A6A0A2}"/>
          </ac:spMkLst>
        </pc:spChg>
        <pc:spChg chg="add del">
          <ac:chgData name="Anne-Hege Svartdal" userId="50f628b7-b342-47d3-87eb-89aff5a6eda3" providerId="ADAL" clId="{70418220-7168-4967-BE3B-1917E339C55A}" dt="2022-03-22T15:56:08.835" v="3500" actId="26606"/>
          <ac:spMkLst>
            <pc:docMk/>
            <pc:sldMk cId="3227952536" sldId="2147196443"/>
            <ac:spMk id="25" creationId="{F52A8B51-0A89-497B-B882-6658E029A3F9}"/>
          </ac:spMkLst>
        </pc:spChg>
        <pc:spChg chg="add del">
          <ac:chgData name="Anne-Hege Svartdal" userId="50f628b7-b342-47d3-87eb-89aff5a6eda3" providerId="ADAL" clId="{70418220-7168-4967-BE3B-1917E339C55A}" dt="2022-03-22T15:56:08.835" v="3500" actId="26606"/>
          <ac:spMkLst>
            <pc:docMk/>
            <pc:sldMk cId="3227952536" sldId="2147196443"/>
            <ac:spMk id="27" creationId="{EB1CEFBF-6F09-4052-862B-E219DA15757E}"/>
          </ac:spMkLst>
        </pc:spChg>
        <pc:spChg chg="add del">
          <ac:chgData name="Anne-Hege Svartdal" userId="50f628b7-b342-47d3-87eb-89aff5a6eda3" providerId="ADAL" clId="{70418220-7168-4967-BE3B-1917E339C55A}" dt="2022-03-22T15:56:08.835" v="3500" actId="26606"/>
          <ac:spMkLst>
            <pc:docMk/>
            <pc:sldMk cId="3227952536" sldId="2147196443"/>
            <ac:spMk id="29" creationId="{BCB5D417-2A71-445D-B4C7-9E814D633D33}"/>
          </ac:spMkLst>
        </pc:spChg>
        <pc:spChg chg="add del">
          <ac:chgData name="Anne-Hege Svartdal" userId="50f628b7-b342-47d3-87eb-89aff5a6eda3" providerId="ADAL" clId="{70418220-7168-4967-BE3B-1917E339C55A}" dt="2022-03-22T15:56:18.867" v="3502" actId="26606"/>
          <ac:spMkLst>
            <pc:docMk/>
            <pc:sldMk cId="3227952536" sldId="2147196443"/>
            <ac:spMk id="31" creationId="{4F7B9026-36AD-42E4-B172-8D68F3A339B4}"/>
          </ac:spMkLst>
        </pc:spChg>
        <pc:picChg chg="add mod ord">
          <ac:chgData name="Anne-Hege Svartdal" userId="50f628b7-b342-47d3-87eb-89aff5a6eda3" providerId="ADAL" clId="{70418220-7168-4967-BE3B-1917E339C55A}" dt="2022-03-22T15:56:18.867" v="3502" actId="26606"/>
          <ac:picMkLst>
            <pc:docMk/>
            <pc:sldMk cId="3227952536" sldId="2147196443"/>
            <ac:picMk id="3" creationId="{CBEB5A2A-81E0-4A26-BA9F-71845CF0C9A5}"/>
          </ac:picMkLst>
        </pc:picChg>
        <pc:picChg chg="add mod ord">
          <ac:chgData name="Anne-Hege Svartdal" userId="50f628b7-b342-47d3-87eb-89aff5a6eda3" providerId="ADAL" clId="{70418220-7168-4967-BE3B-1917E339C55A}" dt="2022-03-22T15:56:29.847" v="3506" actId="1076"/>
          <ac:picMkLst>
            <pc:docMk/>
            <pc:sldMk cId="3227952536" sldId="2147196443"/>
            <ac:picMk id="6" creationId="{97D0D7F8-5D16-4D1D-8CC5-67EB4218DEB1}"/>
          </ac:picMkLst>
        </pc:picChg>
        <pc:picChg chg="add del mod">
          <ac:chgData name="Anne-Hege Svartdal" userId="50f628b7-b342-47d3-87eb-89aff5a6eda3" providerId="ADAL" clId="{70418220-7168-4967-BE3B-1917E339C55A}" dt="2022-03-22T15:56:19.434" v="3503" actId="22"/>
          <ac:picMkLst>
            <pc:docMk/>
            <pc:sldMk cId="3227952536" sldId="2147196443"/>
            <ac:picMk id="8" creationId="{C22B8839-FE61-44D5-BF0A-53591E3BEE86}"/>
          </ac:picMkLst>
        </pc:picChg>
        <pc:picChg chg="add mod">
          <ac:chgData name="Anne-Hege Svartdal" userId="50f628b7-b342-47d3-87eb-89aff5a6eda3" providerId="ADAL" clId="{70418220-7168-4967-BE3B-1917E339C55A}" dt="2022-03-22T15:56:26.686" v="3505" actId="1076"/>
          <ac:picMkLst>
            <pc:docMk/>
            <pc:sldMk cId="3227952536" sldId="2147196443"/>
            <ac:picMk id="10" creationId="{0D1A42BD-7863-4396-BE62-B8134992E1E1}"/>
          </ac:picMkLst>
        </pc:picChg>
        <pc:picChg chg="ord">
          <ac:chgData name="Anne-Hege Svartdal" userId="50f628b7-b342-47d3-87eb-89aff5a6eda3" providerId="ADAL" clId="{70418220-7168-4967-BE3B-1917E339C55A}" dt="2022-03-22T15:56:18.867" v="3502" actId="26606"/>
          <ac:picMkLst>
            <pc:docMk/>
            <pc:sldMk cId="3227952536" sldId="2147196443"/>
            <ac:picMk id="18" creationId="{013FA10A-A94E-4F29-A5F7-3D8B5B0794BC}"/>
          </ac:picMkLst>
        </pc:picChg>
      </pc:sldChg>
      <pc:sldChg chg="addSp delSp modSp add mod ord">
        <pc:chgData name="Anne-Hege Svartdal" userId="50f628b7-b342-47d3-87eb-89aff5a6eda3" providerId="ADAL" clId="{70418220-7168-4967-BE3B-1917E339C55A}" dt="2022-03-22T15:50:01.948" v="3492"/>
        <pc:sldMkLst>
          <pc:docMk/>
          <pc:sldMk cId="2254270815" sldId="2147196444"/>
        </pc:sldMkLst>
        <pc:spChg chg="add mod">
          <ac:chgData name="Anne-Hege Svartdal" userId="50f628b7-b342-47d3-87eb-89aff5a6eda3" providerId="ADAL" clId="{70418220-7168-4967-BE3B-1917E339C55A}" dt="2022-03-21T20:58:01.308" v="2530" actId="404"/>
          <ac:spMkLst>
            <pc:docMk/>
            <pc:sldMk cId="2254270815" sldId="2147196444"/>
            <ac:spMk id="2" creationId="{A665FE38-31AB-4A4D-A222-2E5B1A722DEF}"/>
          </ac:spMkLst>
        </pc:spChg>
        <pc:spChg chg="mod">
          <ac:chgData name="Anne-Hege Svartdal" userId="50f628b7-b342-47d3-87eb-89aff5a6eda3" providerId="ADAL" clId="{70418220-7168-4967-BE3B-1917E339C55A}" dt="2022-03-21T18:37:31.369" v="820" actId="207"/>
          <ac:spMkLst>
            <pc:docMk/>
            <pc:sldMk cId="2254270815" sldId="2147196444"/>
            <ac:spMk id="5" creationId="{54E7AF70-ED80-4418-9142-8E3BB5B16297}"/>
          </ac:spMkLst>
        </pc:spChg>
        <pc:picChg chg="del">
          <ac:chgData name="Anne-Hege Svartdal" userId="50f628b7-b342-47d3-87eb-89aff5a6eda3" providerId="ADAL" clId="{70418220-7168-4967-BE3B-1917E339C55A}" dt="2022-03-21T18:24:26.025" v="704" actId="478"/>
          <ac:picMkLst>
            <pc:docMk/>
            <pc:sldMk cId="2254270815" sldId="2147196444"/>
            <ac:picMk id="4" creationId="{61F7C3DF-95FB-4EF7-8DC0-7EA03F419AEF}"/>
          </ac:picMkLst>
        </pc:picChg>
      </pc:sldChg>
      <pc:sldChg chg="addSp delSp modSp add mod">
        <pc:chgData name="Anne-Hege Svartdal" userId="50f628b7-b342-47d3-87eb-89aff5a6eda3" providerId="ADAL" clId="{70418220-7168-4967-BE3B-1917E339C55A}" dt="2022-03-21T20:32:33.325" v="1612" actId="1076"/>
        <pc:sldMkLst>
          <pc:docMk/>
          <pc:sldMk cId="698814829" sldId="2147196445"/>
        </pc:sldMkLst>
        <pc:spChg chg="del">
          <ac:chgData name="Anne-Hege Svartdal" userId="50f628b7-b342-47d3-87eb-89aff5a6eda3" providerId="ADAL" clId="{70418220-7168-4967-BE3B-1917E339C55A}" dt="2022-03-21T20:32:05.142" v="1609" actId="478"/>
          <ac:spMkLst>
            <pc:docMk/>
            <pc:sldMk cId="698814829" sldId="2147196445"/>
            <ac:spMk id="5" creationId="{54E7AF70-ED80-4418-9142-8E3BB5B16297}"/>
          </ac:spMkLst>
        </pc:spChg>
        <pc:picChg chg="add mod">
          <ac:chgData name="Anne-Hege Svartdal" userId="50f628b7-b342-47d3-87eb-89aff5a6eda3" providerId="ADAL" clId="{70418220-7168-4967-BE3B-1917E339C55A}" dt="2022-03-21T20:32:33.325" v="1612" actId="1076"/>
          <ac:picMkLst>
            <pc:docMk/>
            <pc:sldMk cId="698814829" sldId="2147196445"/>
            <ac:picMk id="3" creationId="{CACAFEFC-2994-45F9-BE2F-0FBFC743FFC9}"/>
          </ac:picMkLst>
        </pc:picChg>
      </pc:sldChg>
      <pc:sldChg chg="addSp delSp modSp add mod">
        <pc:chgData name="Anne-Hege Svartdal" userId="50f628b7-b342-47d3-87eb-89aff5a6eda3" providerId="ADAL" clId="{70418220-7168-4967-BE3B-1917E339C55A}" dt="2022-03-21T20:33:05.091" v="1618" actId="14100"/>
        <pc:sldMkLst>
          <pc:docMk/>
          <pc:sldMk cId="2385919726" sldId="2147196446"/>
        </pc:sldMkLst>
        <pc:picChg chg="del">
          <ac:chgData name="Anne-Hege Svartdal" userId="50f628b7-b342-47d3-87eb-89aff5a6eda3" providerId="ADAL" clId="{70418220-7168-4967-BE3B-1917E339C55A}" dt="2022-03-21T20:32:39.460" v="1614" actId="478"/>
          <ac:picMkLst>
            <pc:docMk/>
            <pc:sldMk cId="2385919726" sldId="2147196446"/>
            <ac:picMk id="3" creationId="{CACAFEFC-2994-45F9-BE2F-0FBFC743FFC9}"/>
          </ac:picMkLst>
        </pc:picChg>
        <pc:picChg chg="add mod">
          <ac:chgData name="Anne-Hege Svartdal" userId="50f628b7-b342-47d3-87eb-89aff5a6eda3" providerId="ADAL" clId="{70418220-7168-4967-BE3B-1917E339C55A}" dt="2022-03-21T20:33:05.091" v="1618" actId="14100"/>
          <ac:picMkLst>
            <pc:docMk/>
            <pc:sldMk cId="2385919726" sldId="2147196446"/>
            <ac:picMk id="4" creationId="{A518878E-E21C-42CD-9D93-06E086BE50C0}"/>
          </ac:picMkLst>
        </pc:picChg>
      </pc:sldChg>
      <pc:sldChg chg="addSp delSp modSp add mod">
        <pc:chgData name="Anne-Hege Svartdal" userId="50f628b7-b342-47d3-87eb-89aff5a6eda3" providerId="ADAL" clId="{70418220-7168-4967-BE3B-1917E339C55A}" dt="2022-03-21T20:33:26.605" v="1622" actId="1076"/>
        <pc:sldMkLst>
          <pc:docMk/>
          <pc:sldMk cId="2228569066" sldId="2147196447"/>
        </pc:sldMkLst>
        <pc:picChg chg="add mod">
          <ac:chgData name="Anne-Hege Svartdal" userId="50f628b7-b342-47d3-87eb-89aff5a6eda3" providerId="ADAL" clId="{70418220-7168-4967-BE3B-1917E339C55A}" dt="2022-03-21T20:33:26.605" v="1622" actId="1076"/>
          <ac:picMkLst>
            <pc:docMk/>
            <pc:sldMk cId="2228569066" sldId="2147196447"/>
            <ac:picMk id="3" creationId="{A2E8C203-9107-49AF-BD74-1E8CF1021CBD}"/>
          </ac:picMkLst>
        </pc:picChg>
        <pc:picChg chg="del">
          <ac:chgData name="Anne-Hege Svartdal" userId="50f628b7-b342-47d3-87eb-89aff5a6eda3" providerId="ADAL" clId="{70418220-7168-4967-BE3B-1917E339C55A}" dt="2022-03-21T20:33:22.842" v="1620" actId="478"/>
          <ac:picMkLst>
            <pc:docMk/>
            <pc:sldMk cId="2228569066" sldId="2147196447"/>
            <ac:picMk id="4" creationId="{A518878E-E21C-42CD-9D93-06E086BE50C0}"/>
          </ac:picMkLst>
        </pc:picChg>
      </pc:sldChg>
      <pc:sldChg chg="modSp add mod ord">
        <pc:chgData name="Anne-Hege Svartdal" userId="50f628b7-b342-47d3-87eb-89aff5a6eda3" providerId="ADAL" clId="{70418220-7168-4967-BE3B-1917E339C55A}" dt="2022-03-22T15:50:01.948" v="3492"/>
        <pc:sldMkLst>
          <pc:docMk/>
          <pc:sldMk cId="3955500095" sldId="2147196448"/>
        </pc:sldMkLst>
        <pc:spChg chg="mod">
          <ac:chgData name="Anne-Hege Svartdal" userId="50f628b7-b342-47d3-87eb-89aff5a6eda3" providerId="ADAL" clId="{70418220-7168-4967-BE3B-1917E339C55A}" dt="2022-03-21T21:01:04.303" v="3117" actId="20577"/>
          <ac:spMkLst>
            <pc:docMk/>
            <pc:sldMk cId="3955500095" sldId="2147196448"/>
            <ac:spMk id="2" creationId="{A665FE38-31AB-4A4D-A222-2E5B1A722DEF}"/>
          </ac:spMkLst>
        </pc:spChg>
        <pc:spChg chg="mod">
          <ac:chgData name="Anne-Hege Svartdal" userId="50f628b7-b342-47d3-87eb-89aff5a6eda3" providerId="ADAL" clId="{70418220-7168-4967-BE3B-1917E339C55A}" dt="2022-03-21T20:59:44.262" v="2841" actId="20577"/>
          <ac:spMkLst>
            <pc:docMk/>
            <pc:sldMk cId="3955500095" sldId="2147196448"/>
            <ac:spMk id="5" creationId="{54E7AF70-ED80-4418-9142-8E3BB5B16297}"/>
          </ac:spMkLst>
        </pc:spChg>
      </pc:sldChg>
      <pc:sldChg chg="delSp add del mod">
        <pc:chgData name="Anne-Hege Svartdal" userId="50f628b7-b342-47d3-87eb-89aff5a6eda3" providerId="ADAL" clId="{70418220-7168-4967-BE3B-1917E339C55A}" dt="2022-03-21T21:10:51.992" v="3255" actId="47"/>
        <pc:sldMkLst>
          <pc:docMk/>
          <pc:sldMk cId="1684649892" sldId="2147196449"/>
        </pc:sldMkLst>
        <pc:spChg chg="del">
          <ac:chgData name="Anne-Hege Svartdal" userId="50f628b7-b342-47d3-87eb-89aff5a6eda3" providerId="ADAL" clId="{70418220-7168-4967-BE3B-1917E339C55A}" dt="2022-03-21T21:10:18.960" v="3254" actId="478"/>
          <ac:spMkLst>
            <pc:docMk/>
            <pc:sldMk cId="1684649892" sldId="2147196449"/>
            <ac:spMk id="5" creationId="{54E7AF70-ED80-4418-9142-8E3BB5B16297}"/>
          </ac:spMkLst>
        </pc:spChg>
      </pc:sldChg>
      <pc:sldChg chg="modSp add mod">
        <pc:chgData name="Anne-Hege Svartdal" userId="50f628b7-b342-47d3-87eb-89aff5a6eda3" providerId="ADAL" clId="{70418220-7168-4967-BE3B-1917E339C55A}" dt="2022-03-22T15:45:56.785" v="3489" actId="20577"/>
        <pc:sldMkLst>
          <pc:docMk/>
          <pc:sldMk cId="2874554234" sldId="2147196449"/>
        </pc:sldMkLst>
        <pc:spChg chg="mod">
          <ac:chgData name="Anne-Hege Svartdal" userId="50f628b7-b342-47d3-87eb-89aff5a6eda3" providerId="ADAL" clId="{70418220-7168-4967-BE3B-1917E339C55A}" dt="2022-03-22T15:45:56.785" v="3489" actId="20577"/>
          <ac:spMkLst>
            <pc:docMk/>
            <pc:sldMk cId="2874554234" sldId="2147196449"/>
            <ac:spMk id="5" creationId="{54E7AF70-ED80-4418-9142-8E3BB5B16297}"/>
          </ac:spMkLst>
        </pc:spChg>
      </pc:sldChg>
      <pc:sldChg chg="addSp delSp modSp add mod">
        <pc:chgData name="Anne-Hege Svartdal" userId="50f628b7-b342-47d3-87eb-89aff5a6eda3" providerId="ADAL" clId="{70418220-7168-4967-BE3B-1917E339C55A}" dt="2022-03-22T15:57:32.097" v="3514" actId="1076"/>
        <pc:sldMkLst>
          <pc:docMk/>
          <pc:sldMk cId="1254482316" sldId="2147196455"/>
        </pc:sldMkLst>
        <pc:picChg chg="del">
          <ac:chgData name="Anne-Hege Svartdal" userId="50f628b7-b342-47d3-87eb-89aff5a6eda3" providerId="ADAL" clId="{70418220-7168-4967-BE3B-1917E339C55A}" dt="2022-03-22T15:56:37.209" v="3508" actId="478"/>
          <ac:picMkLst>
            <pc:docMk/>
            <pc:sldMk cId="1254482316" sldId="2147196455"/>
            <ac:picMk id="3" creationId="{CBEB5A2A-81E0-4A26-BA9F-71845CF0C9A5}"/>
          </ac:picMkLst>
        </pc:picChg>
        <pc:picChg chg="add mod">
          <ac:chgData name="Anne-Hege Svartdal" userId="50f628b7-b342-47d3-87eb-89aff5a6eda3" providerId="ADAL" clId="{70418220-7168-4967-BE3B-1917E339C55A}" dt="2022-03-22T15:57:08.920" v="3512" actId="1076"/>
          <ac:picMkLst>
            <pc:docMk/>
            <pc:sldMk cId="1254482316" sldId="2147196455"/>
            <ac:picMk id="4" creationId="{5A22A87D-588F-4AB8-BFDA-429314CC488B}"/>
          </ac:picMkLst>
        </pc:picChg>
        <pc:picChg chg="del">
          <ac:chgData name="Anne-Hege Svartdal" userId="50f628b7-b342-47d3-87eb-89aff5a6eda3" providerId="ADAL" clId="{70418220-7168-4967-BE3B-1917E339C55A}" dt="2022-03-22T15:56:38.814" v="3509" actId="478"/>
          <ac:picMkLst>
            <pc:docMk/>
            <pc:sldMk cId="1254482316" sldId="2147196455"/>
            <ac:picMk id="6" creationId="{97D0D7F8-5D16-4D1D-8CC5-67EB4218DEB1}"/>
          </ac:picMkLst>
        </pc:picChg>
        <pc:picChg chg="add mod">
          <ac:chgData name="Anne-Hege Svartdal" userId="50f628b7-b342-47d3-87eb-89aff5a6eda3" providerId="ADAL" clId="{70418220-7168-4967-BE3B-1917E339C55A}" dt="2022-03-22T15:57:32.097" v="3514" actId="1076"/>
          <ac:picMkLst>
            <pc:docMk/>
            <pc:sldMk cId="1254482316" sldId="2147196455"/>
            <ac:picMk id="7" creationId="{787C05EC-1777-4D34-9E64-90F158B7B627}"/>
          </ac:picMkLst>
        </pc:picChg>
        <pc:picChg chg="del">
          <ac:chgData name="Anne-Hege Svartdal" userId="50f628b7-b342-47d3-87eb-89aff5a6eda3" providerId="ADAL" clId="{70418220-7168-4967-BE3B-1917E339C55A}" dt="2022-03-22T15:56:40.387" v="3510" actId="478"/>
          <ac:picMkLst>
            <pc:docMk/>
            <pc:sldMk cId="1254482316" sldId="2147196455"/>
            <ac:picMk id="10" creationId="{0D1A42BD-7863-4396-BE62-B8134992E1E1}"/>
          </ac:picMkLst>
        </pc:picChg>
      </pc:sldChg>
      <pc:sldChg chg="del">
        <pc:chgData name="Anne-Hege Svartdal" userId="50f628b7-b342-47d3-87eb-89aff5a6eda3" providerId="ADAL" clId="{70418220-7168-4967-BE3B-1917E339C55A}" dt="2022-03-22T16:21:50.920" v="3518" actId="47"/>
        <pc:sldMkLst>
          <pc:docMk/>
          <pc:sldMk cId="658833483" sldId="2147196456"/>
        </pc:sldMkLst>
      </pc:sldChg>
      <pc:sldMasterChg chg="del delSldLayout">
        <pc:chgData name="Anne-Hege Svartdal" userId="50f628b7-b342-47d3-87eb-89aff5a6eda3" providerId="ADAL" clId="{70418220-7168-4967-BE3B-1917E339C55A}" dt="2022-03-21T18:25:18.852" v="709" actId="47"/>
        <pc:sldMasterMkLst>
          <pc:docMk/>
          <pc:sldMasterMk cId="1990885306" sldId="2147483667"/>
        </pc:sldMasterMkLst>
        <pc:sldLayoutChg chg="del">
          <pc:chgData name="Anne-Hege Svartdal" userId="50f628b7-b342-47d3-87eb-89aff5a6eda3" providerId="ADAL" clId="{70418220-7168-4967-BE3B-1917E339C55A}" dt="2022-03-21T18:25:18.852" v="709" actId="47"/>
          <pc:sldLayoutMkLst>
            <pc:docMk/>
            <pc:sldMasterMk cId="1990885306" sldId="2147483667"/>
            <pc:sldLayoutMk cId="1356436241" sldId="2147483668"/>
          </pc:sldLayoutMkLst>
        </pc:sldLayoutChg>
        <pc:sldLayoutChg chg="del">
          <pc:chgData name="Anne-Hege Svartdal" userId="50f628b7-b342-47d3-87eb-89aff5a6eda3" providerId="ADAL" clId="{70418220-7168-4967-BE3B-1917E339C55A}" dt="2022-03-21T18:25:18.852" v="709" actId="47"/>
          <pc:sldLayoutMkLst>
            <pc:docMk/>
            <pc:sldMasterMk cId="1990885306" sldId="2147483667"/>
            <pc:sldLayoutMk cId="359954646" sldId="2147483669"/>
          </pc:sldLayoutMkLst>
        </pc:sldLayoutChg>
        <pc:sldLayoutChg chg="del">
          <pc:chgData name="Anne-Hege Svartdal" userId="50f628b7-b342-47d3-87eb-89aff5a6eda3" providerId="ADAL" clId="{70418220-7168-4967-BE3B-1917E339C55A}" dt="2022-03-21T18:25:18.852" v="709" actId="47"/>
          <pc:sldLayoutMkLst>
            <pc:docMk/>
            <pc:sldMasterMk cId="1990885306" sldId="2147483667"/>
            <pc:sldLayoutMk cId="3191583700" sldId="2147483670"/>
          </pc:sldLayoutMkLst>
        </pc:sldLayoutChg>
        <pc:sldLayoutChg chg="del">
          <pc:chgData name="Anne-Hege Svartdal" userId="50f628b7-b342-47d3-87eb-89aff5a6eda3" providerId="ADAL" clId="{70418220-7168-4967-BE3B-1917E339C55A}" dt="2022-03-21T18:25:18.852" v="709" actId="47"/>
          <pc:sldLayoutMkLst>
            <pc:docMk/>
            <pc:sldMasterMk cId="1990885306" sldId="2147483667"/>
            <pc:sldLayoutMk cId="3177999909" sldId="2147483671"/>
          </pc:sldLayoutMkLst>
        </pc:sldLayoutChg>
        <pc:sldLayoutChg chg="del">
          <pc:chgData name="Anne-Hege Svartdal" userId="50f628b7-b342-47d3-87eb-89aff5a6eda3" providerId="ADAL" clId="{70418220-7168-4967-BE3B-1917E339C55A}" dt="2022-03-21T18:25:18.852" v="709" actId="47"/>
          <pc:sldLayoutMkLst>
            <pc:docMk/>
            <pc:sldMasterMk cId="1990885306" sldId="2147483667"/>
            <pc:sldLayoutMk cId="3289198495" sldId="2147483672"/>
          </pc:sldLayoutMkLst>
        </pc:sldLayoutChg>
        <pc:sldLayoutChg chg="del">
          <pc:chgData name="Anne-Hege Svartdal" userId="50f628b7-b342-47d3-87eb-89aff5a6eda3" providerId="ADAL" clId="{70418220-7168-4967-BE3B-1917E339C55A}" dt="2022-03-21T18:25:18.852" v="709" actId="47"/>
          <pc:sldLayoutMkLst>
            <pc:docMk/>
            <pc:sldMasterMk cId="1990885306" sldId="2147483667"/>
            <pc:sldLayoutMk cId="1341163567" sldId="2147483673"/>
          </pc:sldLayoutMkLst>
        </pc:sldLayoutChg>
        <pc:sldLayoutChg chg="del">
          <pc:chgData name="Anne-Hege Svartdal" userId="50f628b7-b342-47d3-87eb-89aff5a6eda3" providerId="ADAL" clId="{70418220-7168-4967-BE3B-1917E339C55A}" dt="2022-03-21T18:25:18.852" v="709" actId="47"/>
          <pc:sldLayoutMkLst>
            <pc:docMk/>
            <pc:sldMasterMk cId="1990885306" sldId="2147483667"/>
            <pc:sldLayoutMk cId="760762812" sldId="2147483674"/>
          </pc:sldLayoutMkLst>
        </pc:sldLayoutChg>
        <pc:sldLayoutChg chg="del">
          <pc:chgData name="Anne-Hege Svartdal" userId="50f628b7-b342-47d3-87eb-89aff5a6eda3" providerId="ADAL" clId="{70418220-7168-4967-BE3B-1917E339C55A}" dt="2022-03-21T18:25:18.852" v="709" actId="47"/>
          <pc:sldLayoutMkLst>
            <pc:docMk/>
            <pc:sldMasterMk cId="1990885306" sldId="2147483667"/>
            <pc:sldLayoutMk cId="3199563829" sldId="2147483675"/>
          </pc:sldLayoutMkLst>
        </pc:sldLayoutChg>
        <pc:sldLayoutChg chg="del">
          <pc:chgData name="Anne-Hege Svartdal" userId="50f628b7-b342-47d3-87eb-89aff5a6eda3" providerId="ADAL" clId="{70418220-7168-4967-BE3B-1917E339C55A}" dt="2022-03-21T18:25:18.852" v="709" actId="47"/>
          <pc:sldLayoutMkLst>
            <pc:docMk/>
            <pc:sldMasterMk cId="1990885306" sldId="2147483667"/>
            <pc:sldLayoutMk cId="1761392205" sldId="2147483676"/>
          </pc:sldLayoutMkLst>
        </pc:sldLayoutChg>
        <pc:sldLayoutChg chg="del">
          <pc:chgData name="Anne-Hege Svartdal" userId="50f628b7-b342-47d3-87eb-89aff5a6eda3" providerId="ADAL" clId="{70418220-7168-4967-BE3B-1917E339C55A}" dt="2022-03-21T18:25:18.852" v="709" actId="47"/>
          <pc:sldLayoutMkLst>
            <pc:docMk/>
            <pc:sldMasterMk cId="1990885306" sldId="2147483667"/>
            <pc:sldLayoutMk cId="1584392208" sldId="2147483677"/>
          </pc:sldLayoutMkLst>
        </pc:sldLayoutChg>
        <pc:sldLayoutChg chg="del">
          <pc:chgData name="Anne-Hege Svartdal" userId="50f628b7-b342-47d3-87eb-89aff5a6eda3" providerId="ADAL" clId="{70418220-7168-4967-BE3B-1917E339C55A}" dt="2022-03-21T18:25:18.852" v="709" actId="47"/>
          <pc:sldLayoutMkLst>
            <pc:docMk/>
            <pc:sldMasterMk cId="1990885306" sldId="2147483667"/>
            <pc:sldLayoutMk cId="3682645744" sldId="2147483678"/>
          </pc:sldLayoutMkLst>
        </pc:sldLayoutChg>
      </pc:sldMasterChg>
    </pc:docChg>
  </pc:docChgLst>
  <pc:docChgLst>
    <pc:chgData name="Alina Olsen" userId="2767c37f-a6e9-488f-8571-0ca7da0f883a" providerId="ADAL" clId="{01A9A32A-6774-42AC-9CC2-343118AD18F6}"/>
    <pc:docChg chg="custSel delSld modSld">
      <pc:chgData name="Alina Olsen" userId="2767c37f-a6e9-488f-8571-0ca7da0f883a" providerId="ADAL" clId="{01A9A32A-6774-42AC-9CC2-343118AD18F6}" dt="2022-12-14T10:35:26.759" v="491" actId="47"/>
      <pc:docMkLst>
        <pc:docMk/>
      </pc:docMkLst>
      <pc:sldChg chg="modSp mod">
        <pc:chgData name="Alina Olsen" userId="2767c37f-a6e9-488f-8571-0ca7da0f883a" providerId="ADAL" clId="{01A9A32A-6774-42AC-9CC2-343118AD18F6}" dt="2022-12-13T16:58:26.054" v="32" actId="20577"/>
        <pc:sldMkLst>
          <pc:docMk/>
          <pc:sldMk cId="2645030822" sldId="259"/>
        </pc:sldMkLst>
        <pc:spChg chg="mod">
          <ac:chgData name="Alina Olsen" userId="2767c37f-a6e9-488f-8571-0ca7da0f883a" providerId="ADAL" clId="{01A9A32A-6774-42AC-9CC2-343118AD18F6}" dt="2022-12-13T16:58:26.054" v="32" actId="20577"/>
          <ac:spMkLst>
            <pc:docMk/>
            <pc:sldMk cId="2645030822" sldId="259"/>
            <ac:spMk id="2" creationId="{A041A3CA-E9FE-9249-A508-85B91988ED65}"/>
          </ac:spMkLst>
        </pc:spChg>
      </pc:sldChg>
      <pc:sldChg chg="addSp delSp modSp mod">
        <pc:chgData name="Alina Olsen" userId="2767c37f-a6e9-488f-8571-0ca7da0f883a" providerId="ADAL" clId="{01A9A32A-6774-42AC-9CC2-343118AD18F6}" dt="2022-12-13T16:58:15.988" v="24" actId="20577"/>
        <pc:sldMkLst>
          <pc:docMk/>
          <pc:sldMk cId="1183698157" sldId="2147196401"/>
        </pc:sldMkLst>
        <pc:spChg chg="mod">
          <ac:chgData name="Alina Olsen" userId="2767c37f-a6e9-488f-8571-0ca7da0f883a" providerId="ADAL" clId="{01A9A32A-6774-42AC-9CC2-343118AD18F6}" dt="2022-12-13T16:54:58.716" v="7" actId="20577"/>
          <ac:spMkLst>
            <pc:docMk/>
            <pc:sldMk cId="1183698157" sldId="2147196401"/>
            <ac:spMk id="2" creationId="{13AA2EB8-FEDE-42A7-ACE5-476A804CFB97}"/>
          </ac:spMkLst>
        </pc:spChg>
        <pc:spChg chg="mod">
          <ac:chgData name="Alina Olsen" userId="2767c37f-a6e9-488f-8571-0ca7da0f883a" providerId="ADAL" clId="{01A9A32A-6774-42AC-9CC2-343118AD18F6}" dt="2022-12-13T16:58:15.988" v="24" actId="20577"/>
          <ac:spMkLst>
            <pc:docMk/>
            <pc:sldMk cId="1183698157" sldId="2147196401"/>
            <ac:spMk id="3" creationId="{6CA0C1D6-4C60-4EF2-91C8-B473DE9D4902}"/>
          </ac:spMkLst>
        </pc:spChg>
        <pc:picChg chg="del">
          <ac:chgData name="Alina Olsen" userId="2767c37f-a6e9-488f-8571-0ca7da0f883a" providerId="ADAL" clId="{01A9A32A-6774-42AC-9CC2-343118AD18F6}" dt="2022-12-13T16:56:42.568" v="8" actId="478"/>
          <ac:picMkLst>
            <pc:docMk/>
            <pc:sldMk cId="1183698157" sldId="2147196401"/>
            <ac:picMk id="5" creationId="{5FA96269-DB56-5631-8A5D-D25A536A7F12}"/>
          </ac:picMkLst>
        </pc:picChg>
        <pc:picChg chg="add mod">
          <ac:chgData name="Alina Olsen" userId="2767c37f-a6e9-488f-8571-0ca7da0f883a" providerId="ADAL" clId="{01A9A32A-6774-42AC-9CC2-343118AD18F6}" dt="2022-12-13T16:56:57.419" v="13" actId="14100"/>
          <ac:picMkLst>
            <pc:docMk/>
            <pc:sldMk cId="1183698157" sldId="2147196401"/>
            <ac:picMk id="7" creationId="{CF18A7C3-876A-C9A0-34E8-F720ED3411ED}"/>
          </ac:picMkLst>
        </pc:picChg>
        <pc:picChg chg="del">
          <ac:chgData name="Alina Olsen" userId="2767c37f-a6e9-488f-8571-0ca7da0f883a" providerId="ADAL" clId="{01A9A32A-6774-42AC-9CC2-343118AD18F6}" dt="2022-12-13T16:57:17.560" v="14" actId="478"/>
          <ac:picMkLst>
            <pc:docMk/>
            <pc:sldMk cId="1183698157" sldId="2147196401"/>
            <ac:picMk id="9" creationId="{D57EBE96-779D-BC9F-FA06-E7F3F01F2100}"/>
          </ac:picMkLst>
        </pc:picChg>
        <pc:picChg chg="add mod">
          <ac:chgData name="Alina Olsen" userId="2767c37f-a6e9-488f-8571-0ca7da0f883a" providerId="ADAL" clId="{01A9A32A-6774-42AC-9CC2-343118AD18F6}" dt="2022-12-13T16:57:28.675" v="18" actId="14100"/>
          <ac:picMkLst>
            <pc:docMk/>
            <pc:sldMk cId="1183698157" sldId="2147196401"/>
            <ac:picMk id="10" creationId="{63BFA93D-D69F-3D1B-7A00-5B5EC003CEEB}"/>
          </ac:picMkLst>
        </pc:picChg>
      </pc:sldChg>
      <pc:sldChg chg="addSp delSp modSp mod">
        <pc:chgData name="Alina Olsen" userId="2767c37f-a6e9-488f-8571-0ca7da0f883a" providerId="ADAL" clId="{01A9A32A-6774-42AC-9CC2-343118AD18F6}" dt="2022-12-13T16:59:36.206" v="36" actId="1076"/>
        <pc:sldMkLst>
          <pc:docMk/>
          <pc:sldMk cId="304974052" sldId="2147196402"/>
        </pc:sldMkLst>
        <pc:picChg chg="del">
          <ac:chgData name="Alina Olsen" userId="2767c37f-a6e9-488f-8571-0ca7da0f883a" providerId="ADAL" clId="{01A9A32A-6774-42AC-9CC2-343118AD18F6}" dt="2022-12-13T16:59:29.291" v="33" actId="478"/>
          <ac:picMkLst>
            <pc:docMk/>
            <pc:sldMk cId="304974052" sldId="2147196402"/>
            <ac:picMk id="4" creationId="{DA18C7D0-87A9-EC6A-AA26-AE913F0B286F}"/>
          </ac:picMkLst>
        </pc:picChg>
        <pc:picChg chg="add mod">
          <ac:chgData name="Alina Olsen" userId="2767c37f-a6e9-488f-8571-0ca7da0f883a" providerId="ADAL" clId="{01A9A32A-6774-42AC-9CC2-343118AD18F6}" dt="2022-12-13T16:59:36.206" v="36" actId="1076"/>
          <ac:picMkLst>
            <pc:docMk/>
            <pc:sldMk cId="304974052" sldId="2147196402"/>
            <ac:picMk id="5" creationId="{DD65D2EA-C19E-B174-6F15-B6BD0CAE3FA4}"/>
          </ac:picMkLst>
        </pc:picChg>
      </pc:sldChg>
      <pc:sldChg chg="addSp delSp modSp mod">
        <pc:chgData name="Alina Olsen" userId="2767c37f-a6e9-488f-8571-0ca7da0f883a" providerId="ADAL" clId="{01A9A32A-6774-42AC-9CC2-343118AD18F6}" dt="2022-12-13T17:08:03.421" v="187" actId="20577"/>
        <pc:sldMkLst>
          <pc:docMk/>
          <pc:sldMk cId="1343494368" sldId="2147196404"/>
        </pc:sldMkLst>
        <pc:spChg chg="mod">
          <ac:chgData name="Alina Olsen" userId="2767c37f-a6e9-488f-8571-0ca7da0f883a" providerId="ADAL" clId="{01A9A32A-6774-42AC-9CC2-343118AD18F6}" dt="2022-12-13T17:08:03.421" v="187" actId="20577"/>
          <ac:spMkLst>
            <pc:docMk/>
            <pc:sldMk cId="1343494368" sldId="2147196404"/>
            <ac:spMk id="2" creationId="{AD604C63-AFA9-4B5E-B58D-B9142618E90A}"/>
          </ac:spMkLst>
        </pc:spChg>
        <pc:picChg chg="add del mod">
          <ac:chgData name="Alina Olsen" userId="2767c37f-a6e9-488f-8571-0ca7da0f883a" providerId="ADAL" clId="{01A9A32A-6774-42AC-9CC2-343118AD18F6}" dt="2022-12-13T17:04:41.161" v="51" actId="478"/>
          <ac:picMkLst>
            <pc:docMk/>
            <pc:sldMk cId="1343494368" sldId="2147196404"/>
            <ac:picMk id="4" creationId="{F5350EAA-D65B-C828-4D37-55059E162679}"/>
          </ac:picMkLst>
        </pc:picChg>
        <pc:picChg chg="add del mod">
          <ac:chgData name="Alina Olsen" userId="2767c37f-a6e9-488f-8571-0ca7da0f883a" providerId="ADAL" clId="{01A9A32A-6774-42AC-9CC2-343118AD18F6}" dt="2022-12-13T17:04:40.559" v="50" actId="478"/>
          <ac:picMkLst>
            <pc:docMk/>
            <pc:sldMk cId="1343494368" sldId="2147196404"/>
            <ac:picMk id="6" creationId="{80EF0AB8-D6F1-F92C-01F5-F422A8774111}"/>
          </ac:picMkLst>
        </pc:picChg>
        <pc:picChg chg="del">
          <ac:chgData name="Alina Olsen" userId="2767c37f-a6e9-488f-8571-0ca7da0f883a" providerId="ADAL" clId="{01A9A32A-6774-42AC-9CC2-343118AD18F6}" dt="2022-12-13T17:03:35.328" v="41" actId="478"/>
          <ac:picMkLst>
            <pc:docMk/>
            <pc:sldMk cId="1343494368" sldId="2147196404"/>
            <ac:picMk id="9" creationId="{E5736066-34F8-E9C3-CA4D-899F9BE81AA6}"/>
          </ac:picMkLst>
        </pc:picChg>
        <pc:picChg chg="add mod">
          <ac:chgData name="Alina Olsen" userId="2767c37f-a6e9-488f-8571-0ca7da0f883a" providerId="ADAL" clId="{01A9A32A-6774-42AC-9CC2-343118AD18F6}" dt="2022-12-13T17:04:48.176" v="54" actId="14100"/>
          <ac:picMkLst>
            <pc:docMk/>
            <pc:sldMk cId="1343494368" sldId="2147196404"/>
            <ac:picMk id="10" creationId="{9015D13D-EBCE-4DE4-2F4D-9F4189114140}"/>
          </ac:picMkLst>
        </pc:picChg>
      </pc:sldChg>
      <pc:sldChg chg="addSp delSp modSp">
        <pc:chgData name="Alina Olsen" userId="2767c37f-a6e9-488f-8571-0ca7da0f883a" providerId="ADAL" clId="{01A9A32A-6774-42AC-9CC2-343118AD18F6}" dt="2022-12-14T09:48:53.221" v="325" actId="14100"/>
        <pc:sldMkLst>
          <pc:docMk/>
          <pc:sldMk cId="1647049701" sldId="2147196407"/>
        </pc:sldMkLst>
        <pc:picChg chg="add mod">
          <ac:chgData name="Alina Olsen" userId="2767c37f-a6e9-488f-8571-0ca7da0f883a" providerId="ADAL" clId="{01A9A32A-6774-42AC-9CC2-343118AD18F6}" dt="2022-12-14T09:48:30.845" v="320" actId="14100"/>
          <ac:picMkLst>
            <pc:docMk/>
            <pc:sldMk cId="1647049701" sldId="2147196407"/>
            <ac:picMk id="3" creationId="{3641BA73-E34C-3919-E505-C19CE0FFCC95}"/>
          </ac:picMkLst>
        </pc:picChg>
        <pc:picChg chg="add mod">
          <ac:chgData name="Alina Olsen" userId="2767c37f-a6e9-488f-8571-0ca7da0f883a" providerId="ADAL" clId="{01A9A32A-6774-42AC-9CC2-343118AD18F6}" dt="2022-12-14T09:48:53.221" v="325" actId="14100"/>
          <ac:picMkLst>
            <pc:docMk/>
            <pc:sldMk cId="1647049701" sldId="2147196407"/>
            <ac:picMk id="4" creationId="{E8A7FC7A-40F5-B070-3FD1-806FA8402264}"/>
          </ac:picMkLst>
        </pc:picChg>
        <pc:picChg chg="del">
          <ac:chgData name="Alina Olsen" userId="2767c37f-a6e9-488f-8571-0ca7da0f883a" providerId="ADAL" clId="{01A9A32A-6774-42AC-9CC2-343118AD18F6}" dt="2022-12-14T09:48:43.426" v="321" actId="478"/>
          <ac:picMkLst>
            <pc:docMk/>
            <pc:sldMk cId="1647049701" sldId="2147196407"/>
            <ac:picMk id="2050" creationId="{7F0A82B7-B95C-2537-F2BC-D080906973C4}"/>
          </ac:picMkLst>
        </pc:picChg>
        <pc:picChg chg="del">
          <ac:chgData name="Alina Olsen" userId="2767c37f-a6e9-488f-8571-0ca7da0f883a" providerId="ADAL" clId="{01A9A32A-6774-42AC-9CC2-343118AD18F6}" dt="2022-12-14T09:48:19.073" v="316" actId="478"/>
          <ac:picMkLst>
            <pc:docMk/>
            <pc:sldMk cId="1647049701" sldId="2147196407"/>
            <ac:picMk id="2052" creationId="{89267120-52CB-6B26-E341-535AA5A9A463}"/>
          </ac:picMkLst>
        </pc:picChg>
      </pc:sldChg>
      <pc:sldChg chg="modSp mod">
        <pc:chgData name="Alina Olsen" userId="2767c37f-a6e9-488f-8571-0ca7da0f883a" providerId="ADAL" clId="{01A9A32A-6774-42AC-9CC2-343118AD18F6}" dt="2022-12-14T09:38:03.346" v="295" actId="20577"/>
        <pc:sldMkLst>
          <pc:docMk/>
          <pc:sldMk cId="1888799198" sldId="2147196409"/>
        </pc:sldMkLst>
        <pc:spChg chg="mod">
          <ac:chgData name="Alina Olsen" userId="2767c37f-a6e9-488f-8571-0ca7da0f883a" providerId="ADAL" clId="{01A9A32A-6774-42AC-9CC2-343118AD18F6}" dt="2022-12-14T09:35:08.540" v="267" actId="20577"/>
          <ac:spMkLst>
            <pc:docMk/>
            <pc:sldMk cId="1888799198" sldId="2147196409"/>
            <ac:spMk id="19" creationId="{AC1D18BC-86FC-9A6C-97A6-5CC888128250}"/>
          </ac:spMkLst>
        </pc:spChg>
        <pc:spChg chg="mod">
          <ac:chgData name="Alina Olsen" userId="2767c37f-a6e9-488f-8571-0ca7da0f883a" providerId="ADAL" clId="{01A9A32A-6774-42AC-9CC2-343118AD18F6}" dt="2022-12-14T09:37:38.004" v="290" actId="20577"/>
          <ac:spMkLst>
            <pc:docMk/>
            <pc:sldMk cId="1888799198" sldId="2147196409"/>
            <ac:spMk id="22" creationId="{73F1DBF6-0AB3-5DBE-EE6A-644D841137A4}"/>
          </ac:spMkLst>
        </pc:spChg>
        <pc:spChg chg="mod">
          <ac:chgData name="Alina Olsen" userId="2767c37f-a6e9-488f-8571-0ca7da0f883a" providerId="ADAL" clId="{01A9A32A-6774-42AC-9CC2-343118AD18F6}" dt="2022-12-14T09:35:35.407" v="273" actId="20577"/>
          <ac:spMkLst>
            <pc:docMk/>
            <pc:sldMk cId="1888799198" sldId="2147196409"/>
            <ac:spMk id="23" creationId="{0ACD595E-CBFD-A5A6-108A-5BE696F95696}"/>
          </ac:spMkLst>
        </pc:spChg>
        <pc:spChg chg="mod">
          <ac:chgData name="Alina Olsen" userId="2767c37f-a6e9-488f-8571-0ca7da0f883a" providerId="ADAL" clId="{01A9A32A-6774-42AC-9CC2-343118AD18F6}" dt="2022-12-14T09:36:10.060" v="280" actId="20577"/>
          <ac:spMkLst>
            <pc:docMk/>
            <pc:sldMk cId="1888799198" sldId="2147196409"/>
            <ac:spMk id="25" creationId="{0E2C0E86-DF57-4E11-009F-C8322D3E5509}"/>
          </ac:spMkLst>
        </pc:spChg>
        <pc:spChg chg="mod">
          <ac:chgData name="Alina Olsen" userId="2767c37f-a6e9-488f-8571-0ca7da0f883a" providerId="ADAL" clId="{01A9A32A-6774-42AC-9CC2-343118AD18F6}" dt="2022-12-14T09:37:14.613" v="285" actId="20577"/>
          <ac:spMkLst>
            <pc:docMk/>
            <pc:sldMk cId="1888799198" sldId="2147196409"/>
            <ac:spMk id="27" creationId="{2B6C9371-F39A-72C7-CB37-9A1E5649857A}"/>
          </ac:spMkLst>
        </pc:spChg>
        <pc:spChg chg="mod">
          <ac:chgData name="Alina Olsen" userId="2767c37f-a6e9-488f-8571-0ca7da0f883a" providerId="ADAL" clId="{01A9A32A-6774-42AC-9CC2-343118AD18F6}" dt="2022-12-14T09:38:03.346" v="295" actId="20577"/>
          <ac:spMkLst>
            <pc:docMk/>
            <pc:sldMk cId="1888799198" sldId="2147196409"/>
            <ac:spMk id="34" creationId="{A336BB40-468A-BED6-D803-5519AEF293B5}"/>
          </ac:spMkLst>
        </pc:spChg>
      </pc:sldChg>
      <pc:sldChg chg="addSp delSp modSp mod">
        <pc:chgData name="Alina Olsen" userId="2767c37f-a6e9-488f-8571-0ca7da0f883a" providerId="ADAL" clId="{01A9A32A-6774-42AC-9CC2-343118AD18F6}" dt="2022-12-13T17:01:42.141" v="40" actId="14100"/>
        <pc:sldMkLst>
          <pc:docMk/>
          <pc:sldMk cId="1800989268" sldId="2147196464"/>
        </pc:sldMkLst>
        <pc:picChg chg="del">
          <ac:chgData name="Alina Olsen" userId="2767c37f-a6e9-488f-8571-0ca7da0f883a" providerId="ADAL" clId="{01A9A32A-6774-42AC-9CC2-343118AD18F6}" dt="2022-12-13T17:00:57.419" v="37" actId="478"/>
          <ac:picMkLst>
            <pc:docMk/>
            <pc:sldMk cId="1800989268" sldId="2147196464"/>
            <ac:picMk id="4" creationId="{68994022-A74C-4F79-2B00-C0FC79ADB679}"/>
          </ac:picMkLst>
        </pc:picChg>
        <pc:picChg chg="add mod">
          <ac:chgData name="Alina Olsen" userId="2767c37f-a6e9-488f-8571-0ca7da0f883a" providerId="ADAL" clId="{01A9A32A-6774-42AC-9CC2-343118AD18F6}" dt="2022-12-13T17:01:42.141" v="40" actId="14100"/>
          <ac:picMkLst>
            <pc:docMk/>
            <pc:sldMk cId="1800989268" sldId="2147196464"/>
            <ac:picMk id="5" creationId="{10E7D633-DD4D-9B84-1303-D791B532F8CF}"/>
          </ac:picMkLst>
        </pc:picChg>
      </pc:sldChg>
      <pc:sldChg chg="addSp delSp modSp mod">
        <pc:chgData name="Alina Olsen" userId="2767c37f-a6e9-488f-8571-0ca7da0f883a" providerId="ADAL" clId="{01A9A32A-6774-42AC-9CC2-343118AD18F6}" dt="2022-12-13T17:08:11.680" v="197" actId="20577"/>
        <pc:sldMkLst>
          <pc:docMk/>
          <pc:sldMk cId="300041269" sldId="2147196465"/>
        </pc:sldMkLst>
        <pc:spChg chg="mod">
          <ac:chgData name="Alina Olsen" userId="2767c37f-a6e9-488f-8571-0ca7da0f883a" providerId="ADAL" clId="{01A9A32A-6774-42AC-9CC2-343118AD18F6}" dt="2022-12-13T17:08:11.680" v="197" actId="20577"/>
          <ac:spMkLst>
            <pc:docMk/>
            <pc:sldMk cId="300041269" sldId="2147196465"/>
            <ac:spMk id="2" creationId="{AD604C63-AFA9-4B5E-B58D-B9142618E90A}"/>
          </ac:spMkLst>
        </pc:spChg>
        <pc:spChg chg="mod">
          <ac:chgData name="Alina Olsen" userId="2767c37f-a6e9-488f-8571-0ca7da0f883a" providerId="ADAL" clId="{01A9A32A-6774-42AC-9CC2-343118AD18F6}" dt="2022-12-13T17:07:47.720" v="179" actId="14100"/>
          <ac:spMkLst>
            <pc:docMk/>
            <pc:sldMk cId="300041269" sldId="2147196465"/>
            <ac:spMk id="10" creationId="{FFAAADC3-828E-47B3-8194-8BCF03AE80E4}"/>
          </ac:spMkLst>
        </pc:spChg>
        <pc:picChg chg="del">
          <ac:chgData name="Alina Olsen" userId="2767c37f-a6e9-488f-8571-0ca7da0f883a" providerId="ADAL" clId="{01A9A32A-6774-42AC-9CC2-343118AD18F6}" dt="2022-12-13T17:05:24.071" v="55" actId="478"/>
          <ac:picMkLst>
            <pc:docMk/>
            <pc:sldMk cId="300041269" sldId="2147196465"/>
            <ac:picMk id="4" creationId="{6EBC89C4-C54F-9591-B10D-9793F3EF3AFD}"/>
          </ac:picMkLst>
        </pc:picChg>
        <pc:picChg chg="add mod">
          <ac:chgData name="Alina Olsen" userId="2767c37f-a6e9-488f-8571-0ca7da0f883a" providerId="ADAL" clId="{01A9A32A-6774-42AC-9CC2-343118AD18F6}" dt="2022-12-13T17:05:35.420" v="60" actId="1076"/>
          <ac:picMkLst>
            <pc:docMk/>
            <pc:sldMk cId="300041269" sldId="2147196465"/>
            <ac:picMk id="5" creationId="{EAB74AB0-EEEE-1F1A-F611-ADE30EAE84D6}"/>
          </ac:picMkLst>
        </pc:picChg>
        <pc:picChg chg="del">
          <ac:chgData name="Alina Olsen" userId="2767c37f-a6e9-488f-8571-0ca7da0f883a" providerId="ADAL" clId="{01A9A32A-6774-42AC-9CC2-343118AD18F6}" dt="2022-12-13T17:05:37.590" v="61" actId="478"/>
          <ac:picMkLst>
            <pc:docMk/>
            <pc:sldMk cId="300041269" sldId="2147196465"/>
            <ac:picMk id="7" creationId="{82C10A70-9A83-96DD-CE7B-6AF66F6EF6E1}"/>
          </ac:picMkLst>
        </pc:picChg>
        <pc:picChg chg="add mod">
          <ac:chgData name="Alina Olsen" userId="2767c37f-a6e9-488f-8571-0ca7da0f883a" providerId="ADAL" clId="{01A9A32A-6774-42AC-9CC2-343118AD18F6}" dt="2022-12-13T17:06:26.672" v="65" actId="14100"/>
          <ac:picMkLst>
            <pc:docMk/>
            <pc:sldMk cId="300041269" sldId="2147196465"/>
            <ac:picMk id="9" creationId="{60794C19-2ABE-365D-B1C4-C5F16DE76B36}"/>
          </ac:picMkLst>
        </pc:picChg>
      </pc:sldChg>
      <pc:sldChg chg="addSp delSp modSp mod">
        <pc:chgData name="Alina Olsen" userId="2767c37f-a6e9-488f-8571-0ca7da0f883a" providerId="ADAL" clId="{01A9A32A-6774-42AC-9CC2-343118AD18F6}" dt="2022-12-13T17:13:07.850" v="208" actId="1076"/>
        <pc:sldMkLst>
          <pc:docMk/>
          <pc:sldMk cId="131862590" sldId="2147196466"/>
        </pc:sldMkLst>
        <pc:picChg chg="add mod">
          <ac:chgData name="Alina Olsen" userId="2767c37f-a6e9-488f-8571-0ca7da0f883a" providerId="ADAL" clId="{01A9A32A-6774-42AC-9CC2-343118AD18F6}" dt="2022-12-13T17:12:24.014" v="203" actId="14100"/>
          <ac:picMkLst>
            <pc:docMk/>
            <pc:sldMk cId="131862590" sldId="2147196466"/>
            <ac:picMk id="4" creationId="{829E0DDA-DDC3-4F6B-8345-5E04948F79AE}"/>
          </ac:picMkLst>
        </pc:picChg>
        <pc:picChg chg="del">
          <ac:chgData name="Alina Olsen" userId="2767c37f-a6e9-488f-8571-0ca7da0f883a" providerId="ADAL" clId="{01A9A32A-6774-42AC-9CC2-343118AD18F6}" dt="2022-12-13T17:11:51.984" v="199" actId="478"/>
          <ac:picMkLst>
            <pc:docMk/>
            <pc:sldMk cId="131862590" sldId="2147196466"/>
            <ac:picMk id="5" creationId="{E6D33718-2FB0-A47A-E6B4-9D20F05E0974}"/>
          </ac:picMkLst>
        </pc:picChg>
        <pc:picChg chg="del">
          <ac:chgData name="Alina Olsen" userId="2767c37f-a6e9-488f-8571-0ca7da0f883a" providerId="ADAL" clId="{01A9A32A-6774-42AC-9CC2-343118AD18F6}" dt="2022-12-13T17:11:48.069" v="198" actId="478"/>
          <ac:picMkLst>
            <pc:docMk/>
            <pc:sldMk cId="131862590" sldId="2147196466"/>
            <ac:picMk id="7" creationId="{D5145379-9EE8-88E8-E237-ECBFD43F4386}"/>
          </ac:picMkLst>
        </pc:picChg>
        <pc:picChg chg="add mod">
          <ac:chgData name="Alina Olsen" userId="2767c37f-a6e9-488f-8571-0ca7da0f883a" providerId="ADAL" clId="{01A9A32A-6774-42AC-9CC2-343118AD18F6}" dt="2022-12-13T17:13:07.850" v="208" actId="1076"/>
          <ac:picMkLst>
            <pc:docMk/>
            <pc:sldMk cId="131862590" sldId="2147196466"/>
            <ac:picMk id="9" creationId="{1D9F73B6-9BB4-8CAA-CFE3-1A5CFBC87699}"/>
          </ac:picMkLst>
        </pc:picChg>
      </pc:sldChg>
      <pc:sldChg chg="del">
        <pc:chgData name="Alina Olsen" userId="2767c37f-a6e9-488f-8571-0ca7da0f883a" providerId="ADAL" clId="{01A9A32A-6774-42AC-9CC2-343118AD18F6}" dt="2022-12-13T17:13:40.616" v="209" actId="47"/>
        <pc:sldMkLst>
          <pc:docMk/>
          <pc:sldMk cId="3259334869" sldId="2147196468"/>
        </pc:sldMkLst>
      </pc:sldChg>
      <pc:sldChg chg="addSp delSp modSp mod">
        <pc:chgData name="Alina Olsen" userId="2767c37f-a6e9-488f-8571-0ca7da0f883a" providerId="ADAL" clId="{01A9A32A-6774-42AC-9CC2-343118AD18F6}" dt="2022-12-14T09:25:04.124" v="262" actId="20577"/>
        <pc:sldMkLst>
          <pc:docMk/>
          <pc:sldMk cId="24417239" sldId="2147196470"/>
        </pc:sldMkLst>
        <pc:spChg chg="mod">
          <ac:chgData name="Alina Olsen" userId="2767c37f-a6e9-488f-8571-0ca7da0f883a" providerId="ADAL" clId="{01A9A32A-6774-42AC-9CC2-343118AD18F6}" dt="2022-12-14T09:25:04.124" v="262" actId="20577"/>
          <ac:spMkLst>
            <pc:docMk/>
            <pc:sldMk cId="24417239" sldId="2147196470"/>
            <ac:spMk id="2" creationId="{13AA2EB8-FEDE-42A7-ACE5-476A804CFB97}"/>
          </ac:spMkLst>
        </pc:spChg>
        <pc:picChg chg="add mod">
          <ac:chgData name="Alina Olsen" userId="2767c37f-a6e9-488f-8571-0ca7da0f883a" providerId="ADAL" clId="{01A9A32A-6774-42AC-9CC2-343118AD18F6}" dt="2022-12-14T09:22:27.974" v="242" actId="1076"/>
          <ac:picMkLst>
            <pc:docMk/>
            <pc:sldMk cId="24417239" sldId="2147196470"/>
            <ac:picMk id="3" creationId="{4E154542-35A3-ED23-B68F-6539D6E5C0DF}"/>
          </ac:picMkLst>
        </pc:picChg>
        <pc:picChg chg="add mod">
          <ac:chgData name="Alina Olsen" userId="2767c37f-a6e9-488f-8571-0ca7da0f883a" providerId="ADAL" clId="{01A9A32A-6774-42AC-9CC2-343118AD18F6}" dt="2022-12-14T09:24:33.106" v="247" actId="14100"/>
          <ac:picMkLst>
            <pc:docMk/>
            <pc:sldMk cId="24417239" sldId="2147196470"/>
            <ac:picMk id="4" creationId="{9050CC46-AD44-E022-CBB4-8623BA199F31}"/>
          </ac:picMkLst>
        </pc:picChg>
        <pc:picChg chg="add mod">
          <ac:chgData name="Alina Olsen" userId="2767c37f-a6e9-488f-8571-0ca7da0f883a" providerId="ADAL" clId="{01A9A32A-6774-42AC-9CC2-343118AD18F6}" dt="2022-12-14T09:24:54.040" v="251" actId="1076"/>
          <ac:picMkLst>
            <pc:docMk/>
            <pc:sldMk cId="24417239" sldId="2147196470"/>
            <ac:picMk id="5" creationId="{19106756-1DF0-15A2-6DE1-834F53891F03}"/>
          </ac:picMkLst>
        </pc:picChg>
        <pc:picChg chg="del">
          <ac:chgData name="Alina Olsen" userId="2767c37f-a6e9-488f-8571-0ca7da0f883a" providerId="ADAL" clId="{01A9A32A-6774-42AC-9CC2-343118AD18F6}" dt="2022-12-14T09:24:46.821" v="248" actId="478"/>
          <ac:picMkLst>
            <pc:docMk/>
            <pc:sldMk cId="24417239" sldId="2147196470"/>
            <ac:picMk id="1026" creationId="{4FC6603F-EEF5-DD02-69DE-FF3A15FBB9B0}"/>
          </ac:picMkLst>
        </pc:picChg>
        <pc:picChg chg="del">
          <ac:chgData name="Alina Olsen" userId="2767c37f-a6e9-488f-8571-0ca7da0f883a" providerId="ADAL" clId="{01A9A32A-6774-42AC-9CC2-343118AD18F6}" dt="2022-12-14T09:24:22.768" v="243" actId="478"/>
          <ac:picMkLst>
            <pc:docMk/>
            <pc:sldMk cId="24417239" sldId="2147196470"/>
            <ac:picMk id="1028" creationId="{3C13D411-2CCC-5256-C08C-896775863AB4}"/>
          </ac:picMkLst>
        </pc:picChg>
        <pc:picChg chg="del">
          <ac:chgData name="Alina Olsen" userId="2767c37f-a6e9-488f-8571-0ca7da0f883a" providerId="ADAL" clId="{01A9A32A-6774-42AC-9CC2-343118AD18F6}" dt="2022-12-14T09:22:09.422" v="237" actId="478"/>
          <ac:picMkLst>
            <pc:docMk/>
            <pc:sldMk cId="24417239" sldId="2147196470"/>
            <ac:picMk id="1030" creationId="{03FD50FC-91D1-B776-B76B-BA00A52521AE}"/>
          </ac:picMkLst>
        </pc:picChg>
      </pc:sldChg>
      <pc:sldChg chg="addSp delSp modSp">
        <pc:chgData name="Alina Olsen" userId="2767c37f-a6e9-488f-8571-0ca7da0f883a" providerId="ADAL" clId="{01A9A32A-6774-42AC-9CC2-343118AD18F6}" dt="2022-12-14T09:50:01.415" v="336" actId="14100"/>
        <pc:sldMkLst>
          <pc:docMk/>
          <pc:sldMk cId="747971043" sldId="2147196471"/>
        </pc:sldMkLst>
        <pc:picChg chg="add mod">
          <ac:chgData name="Alina Olsen" userId="2767c37f-a6e9-488f-8571-0ca7da0f883a" providerId="ADAL" clId="{01A9A32A-6774-42AC-9CC2-343118AD18F6}" dt="2022-12-14T09:49:23.745" v="331" actId="14100"/>
          <ac:picMkLst>
            <pc:docMk/>
            <pc:sldMk cId="747971043" sldId="2147196471"/>
            <ac:picMk id="3" creationId="{4A2178A9-122E-B4B9-98C8-A500F3575AEC}"/>
          </ac:picMkLst>
        </pc:picChg>
        <pc:picChg chg="add mod">
          <ac:chgData name="Alina Olsen" userId="2767c37f-a6e9-488f-8571-0ca7da0f883a" providerId="ADAL" clId="{01A9A32A-6774-42AC-9CC2-343118AD18F6}" dt="2022-12-14T09:50:01.415" v="336" actId="14100"/>
          <ac:picMkLst>
            <pc:docMk/>
            <pc:sldMk cId="747971043" sldId="2147196471"/>
            <ac:picMk id="4" creationId="{7B7C234C-9189-CF81-767F-1F5508F8C5F1}"/>
          </ac:picMkLst>
        </pc:picChg>
        <pc:picChg chg="del">
          <ac:chgData name="Alina Olsen" userId="2767c37f-a6e9-488f-8571-0ca7da0f883a" providerId="ADAL" clId="{01A9A32A-6774-42AC-9CC2-343118AD18F6}" dt="2022-12-14T09:49:09.876" v="326" actId="478"/>
          <ac:picMkLst>
            <pc:docMk/>
            <pc:sldMk cId="747971043" sldId="2147196471"/>
            <ac:picMk id="3074" creationId="{E26FA4B2-46E4-4F35-25A0-BEFD1069E36D}"/>
          </ac:picMkLst>
        </pc:picChg>
        <pc:picChg chg="del">
          <ac:chgData name="Alina Olsen" userId="2767c37f-a6e9-488f-8571-0ca7da0f883a" providerId="ADAL" clId="{01A9A32A-6774-42AC-9CC2-343118AD18F6}" dt="2022-12-14T09:49:42.116" v="332" actId="478"/>
          <ac:picMkLst>
            <pc:docMk/>
            <pc:sldMk cId="747971043" sldId="2147196471"/>
            <ac:picMk id="3076" creationId="{15051DD5-4FE9-BC44-E6FF-3A1B2337A02E}"/>
          </ac:picMkLst>
        </pc:picChg>
      </pc:sldChg>
      <pc:sldChg chg="addSp delSp modSp">
        <pc:chgData name="Alina Olsen" userId="2767c37f-a6e9-488f-8571-0ca7da0f883a" providerId="ADAL" clId="{01A9A32A-6774-42AC-9CC2-343118AD18F6}" dt="2022-12-14T09:51:01.988" v="346" actId="14100"/>
        <pc:sldMkLst>
          <pc:docMk/>
          <pc:sldMk cId="3585945515" sldId="2147196472"/>
        </pc:sldMkLst>
        <pc:picChg chg="add mod">
          <ac:chgData name="Alina Olsen" userId="2767c37f-a6e9-488f-8571-0ca7da0f883a" providerId="ADAL" clId="{01A9A32A-6774-42AC-9CC2-343118AD18F6}" dt="2022-12-14T09:50:38.371" v="341" actId="14100"/>
          <ac:picMkLst>
            <pc:docMk/>
            <pc:sldMk cId="3585945515" sldId="2147196472"/>
            <ac:picMk id="3" creationId="{178659A7-0F19-D248-667A-0A233FCCA6FE}"/>
          </ac:picMkLst>
        </pc:picChg>
        <pc:picChg chg="add mod">
          <ac:chgData name="Alina Olsen" userId="2767c37f-a6e9-488f-8571-0ca7da0f883a" providerId="ADAL" clId="{01A9A32A-6774-42AC-9CC2-343118AD18F6}" dt="2022-12-14T09:51:01.988" v="346" actId="14100"/>
          <ac:picMkLst>
            <pc:docMk/>
            <pc:sldMk cId="3585945515" sldId="2147196472"/>
            <ac:picMk id="4" creationId="{C007063C-507F-B3D9-F1C7-D6EF9B9D70AF}"/>
          </ac:picMkLst>
        </pc:picChg>
        <pc:picChg chg="del">
          <ac:chgData name="Alina Olsen" userId="2767c37f-a6e9-488f-8571-0ca7da0f883a" providerId="ADAL" clId="{01A9A32A-6774-42AC-9CC2-343118AD18F6}" dt="2022-12-14T09:50:08.873" v="337" actId="478"/>
          <ac:picMkLst>
            <pc:docMk/>
            <pc:sldMk cId="3585945515" sldId="2147196472"/>
            <ac:picMk id="4098" creationId="{C9C44711-BFAA-D2F6-EFAA-CD2EA1CD172E}"/>
          </ac:picMkLst>
        </pc:picChg>
        <pc:picChg chg="del">
          <ac:chgData name="Alina Olsen" userId="2767c37f-a6e9-488f-8571-0ca7da0f883a" providerId="ADAL" clId="{01A9A32A-6774-42AC-9CC2-343118AD18F6}" dt="2022-12-14T09:50:44.447" v="342" actId="478"/>
          <ac:picMkLst>
            <pc:docMk/>
            <pc:sldMk cId="3585945515" sldId="2147196472"/>
            <ac:picMk id="4100" creationId="{42151DEA-30B2-164C-6BA1-3A2A755B4533}"/>
          </ac:picMkLst>
        </pc:picChg>
      </pc:sldChg>
      <pc:sldChg chg="addSp delSp modSp mod">
        <pc:chgData name="Alina Olsen" userId="2767c37f-a6e9-488f-8571-0ca7da0f883a" providerId="ADAL" clId="{01A9A32A-6774-42AC-9CC2-343118AD18F6}" dt="2022-12-14T10:10:33.098" v="374" actId="20577"/>
        <pc:sldMkLst>
          <pc:docMk/>
          <pc:sldMk cId="1573543321" sldId="2147196473"/>
        </pc:sldMkLst>
        <pc:spChg chg="mod">
          <ac:chgData name="Alina Olsen" userId="2767c37f-a6e9-488f-8571-0ca7da0f883a" providerId="ADAL" clId="{01A9A32A-6774-42AC-9CC2-343118AD18F6}" dt="2022-12-14T10:10:33.098" v="374" actId="20577"/>
          <ac:spMkLst>
            <pc:docMk/>
            <pc:sldMk cId="1573543321" sldId="2147196473"/>
            <ac:spMk id="48" creationId="{613D342B-1AD2-4BBE-B54F-45A970B3118D}"/>
          </ac:spMkLst>
        </pc:spChg>
        <pc:picChg chg="add mod">
          <ac:chgData name="Alina Olsen" userId="2767c37f-a6e9-488f-8571-0ca7da0f883a" providerId="ADAL" clId="{01A9A32A-6774-42AC-9CC2-343118AD18F6}" dt="2022-12-14T10:04:57.538" v="352" actId="1076"/>
          <ac:picMkLst>
            <pc:docMk/>
            <pc:sldMk cId="1573543321" sldId="2147196473"/>
            <ac:picMk id="3" creationId="{BAB8EF98-531B-5465-2292-536C1A523402}"/>
          </ac:picMkLst>
        </pc:picChg>
        <pc:picChg chg="add mod">
          <ac:chgData name="Alina Olsen" userId="2767c37f-a6e9-488f-8571-0ca7da0f883a" providerId="ADAL" clId="{01A9A32A-6774-42AC-9CC2-343118AD18F6}" dt="2022-12-14T10:09:39.131" v="362" actId="14100"/>
          <ac:picMkLst>
            <pc:docMk/>
            <pc:sldMk cId="1573543321" sldId="2147196473"/>
            <ac:picMk id="5" creationId="{D42D2C80-3744-C92D-2D80-58BC69589549}"/>
          </ac:picMkLst>
        </pc:picChg>
        <pc:picChg chg="add mod">
          <ac:chgData name="Alina Olsen" userId="2767c37f-a6e9-488f-8571-0ca7da0f883a" providerId="ADAL" clId="{01A9A32A-6774-42AC-9CC2-343118AD18F6}" dt="2022-12-14T10:09:44.615" v="364" actId="14100"/>
          <ac:picMkLst>
            <pc:docMk/>
            <pc:sldMk cId="1573543321" sldId="2147196473"/>
            <ac:picMk id="7" creationId="{09CFAE58-0A4C-802E-DCA5-97BAAF3B2CFD}"/>
          </ac:picMkLst>
        </pc:picChg>
        <pc:picChg chg="add mod">
          <ac:chgData name="Alina Olsen" userId="2767c37f-a6e9-488f-8571-0ca7da0f883a" providerId="ADAL" clId="{01A9A32A-6774-42AC-9CC2-343118AD18F6}" dt="2022-12-14T10:10:25.548" v="369" actId="14100"/>
          <ac:picMkLst>
            <pc:docMk/>
            <pc:sldMk cId="1573543321" sldId="2147196473"/>
            <ac:picMk id="10" creationId="{01CF3A9D-9B6D-CF68-CE71-8833D64857B9}"/>
          </ac:picMkLst>
        </pc:picChg>
        <pc:picChg chg="del">
          <ac:chgData name="Alina Olsen" userId="2767c37f-a6e9-488f-8571-0ca7da0f883a" providerId="ADAL" clId="{01A9A32A-6774-42AC-9CC2-343118AD18F6}" dt="2022-12-14T10:09:48.274" v="365" actId="478"/>
          <ac:picMkLst>
            <pc:docMk/>
            <pc:sldMk cId="1573543321" sldId="2147196473"/>
            <ac:picMk id="5122" creationId="{7BCAAE08-60F9-F513-15F7-963D8D333E25}"/>
          </ac:picMkLst>
        </pc:picChg>
        <pc:picChg chg="del">
          <ac:chgData name="Alina Olsen" userId="2767c37f-a6e9-488f-8571-0ca7da0f883a" providerId="ADAL" clId="{01A9A32A-6774-42AC-9CC2-343118AD18F6}" dt="2022-12-14T10:09:26.909" v="358" actId="478"/>
          <ac:picMkLst>
            <pc:docMk/>
            <pc:sldMk cId="1573543321" sldId="2147196473"/>
            <ac:picMk id="5124" creationId="{546E8344-D9DD-227C-F0BE-9A3F6491BF4A}"/>
          </ac:picMkLst>
        </pc:picChg>
        <pc:picChg chg="del">
          <ac:chgData name="Alina Olsen" userId="2767c37f-a6e9-488f-8571-0ca7da0f883a" providerId="ADAL" clId="{01A9A32A-6774-42AC-9CC2-343118AD18F6}" dt="2022-12-14T10:05:30.444" v="353" actId="478"/>
          <ac:picMkLst>
            <pc:docMk/>
            <pc:sldMk cId="1573543321" sldId="2147196473"/>
            <ac:picMk id="5126" creationId="{0D1B0FDE-9EC2-41F9-AAAE-162C591CD354}"/>
          </ac:picMkLst>
        </pc:picChg>
        <pc:picChg chg="del">
          <ac:chgData name="Alina Olsen" userId="2767c37f-a6e9-488f-8571-0ca7da0f883a" providerId="ADAL" clId="{01A9A32A-6774-42AC-9CC2-343118AD18F6}" dt="2022-12-14T10:04:40.735" v="347" actId="478"/>
          <ac:picMkLst>
            <pc:docMk/>
            <pc:sldMk cId="1573543321" sldId="2147196473"/>
            <ac:picMk id="5128" creationId="{0A359C71-D48B-90EE-B059-D6BE6AE15F44}"/>
          </ac:picMkLst>
        </pc:picChg>
      </pc:sldChg>
      <pc:sldChg chg="addSp delSp modSp mod">
        <pc:chgData name="Alina Olsen" userId="2767c37f-a6e9-488f-8571-0ca7da0f883a" providerId="ADAL" clId="{01A9A32A-6774-42AC-9CC2-343118AD18F6}" dt="2022-12-14T10:12:34.605" v="384" actId="14100"/>
        <pc:sldMkLst>
          <pc:docMk/>
          <pc:sldMk cId="3213074348" sldId="2147196474"/>
        </pc:sldMkLst>
        <pc:picChg chg="del">
          <ac:chgData name="Alina Olsen" userId="2767c37f-a6e9-488f-8571-0ca7da0f883a" providerId="ADAL" clId="{01A9A32A-6774-42AC-9CC2-343118AD18F6}" dt="2022-12-14T10:11:43.672" v="375" actId="478"/>
          <ac:picMkLst>
            <pc:docMk/>
            <pc:sldMk cId="3213074348" sldId="2147196474"/>
            <ac:picMk id="4" creationId="{61910921-F82C-4846-1D5E-F1D305861C0A}"/>
          </ac:picMkLst>
        </pc:picChg>
        <pc:picChg chg="add mod">
          <ac:chgData name="Alina Olsen" userId="2767c37f-a6e9-488f-8571-0ca7da0f883a" providerId="ADAL" clId="{01A9A32A-6774-42AC-9CC2-343118AD18F6}" dt="2022-12-14T10:11:50.525" v="378" actId="1076"/>
          <ac:picMkLst>
            <pc:docMk/>
            <pc:sldMk cId="3213074348" sldId="2147196474"/>
            <ac:picMk id="5" creationId="{7093D507-11D6-C403-9D87-C28284837A46}"/>
          </ac:picMkLst>
        </pc:picChg>
        <pc:picChg chg="add mod">
          <ac:chgData name="Alina Olsen" userId="2767c37f-a6e9-488f-8571-0ca7da0f883a" providerId="ADAL" clId="{01A9A32A-6774-42AC-9CC2-343118AD18F6}" dt="2022-12-14T10:12:34.605" v="384" actId="14100"/>
          <ac:picMkLst>
            <pc:docMk/>
            <pc:sldMk cId="3213074348" sldId="2147196474"/>
            <ac:picMk id="7" creationId="{E4FEEF15-B429-9BCB-B45D-ADE2DBE2D46C}"/>
          </ac:picMkLst>
        </pc:picChg>
        <pc:picChg chg="del">
          <ac:chgData name="Alina Olsen" userId="2767c37f-a6e9-488f-8571-0ca7da0f883a" providerId="ADAL" clId="{01A9A32A-6774-42AC-9CC2-343118AD18F6}" dt="2022-12-14T10:12:23.762" v="379" actId="478"/>
          <ac:picMkLst>
            <pc:docMk/>
            <pc:sldMk cId="3213074348" sldId="2147196474"/>
            <ac:picMk id="8" creationId="{B019E1B3-83A6-DE5C-619A-8F41F710240D}"/>
          </ac:picMkLst>
        </pc:picChg>
      </pc:sldChg>
      <pc:sldChg chg="addSp delSp modSp mod">
        <pc:chgData name="Alina Olsen" userId="2767c37f-a6e9-488f-8571-0ca7da0f883a" providerId="ADAL" clId="{01A9A32A-6774-42AC-9CC2-343118AD18F6}" dt="2022-12-14T09:42:19.833" v="315" actId="1076"/>
        <pc:sldMkLst>
          <pc:docMk/>
          <pc:sldMk cId="1476773055" sldId="2147196475"/>
        </pc:sldMkLst>
        <pc:picChg chg="add mod">
          <ac:chgData name="Alina Olsen" userId="2767c37f-a6e9-488f-8571-0ca7da0f883a" providerId="ADAL" clId="{01A9A32A-6774-42AC-9CC2-343118AD18F6}" dt="2022-12-14T09:39:41.417" v="300" actId="14100"/>
          <ac:picMkLst>
            <pc:docMk/>
            <pc:sldMk cId="1476773055" sldId="2147196475"/>
            <ac:picMk id="3" creationId="{96CC9B44-704C-2C5B-C8F6-39A9809B10AB}"/>
          </ac:picMkLst>
        </pc:picChg>
        <pc:picChg chg="del">
          <ac:chgData name="Alina Olsen" userId="2767c37f-a6e9-488f-8571-0ca7da0f883a" providerId="ADAL" clId="{01A9A32A-6774-42AC-9CC2-343118AD18F6}" dt="2022-12-14T09:39:01.341" v="296" actId="478"/>
          <ac:picMkLst>
            <pc:docMk/>
            <pc:sldMk cId="1476773055" sldId="2147196475"/>
            <ac:picMk id="7" creationId="{5F109486-CC1C-61E2-EC9F-0781A5B8D5E6}"/>
          </ac:picMkLst>
        </pc:picChg>
        <pc:picChg chg="del">
          <ac:chgData name="Alina Olsen" userId="2767c37f-a6e9-488f-8571-0ca7da0f883a" providerId="ADAL" clId="{01A9A32A-6774-42AC-9CC2-343118AD18F6}" dt="2022-12-14T09:42:12.667" v="312" actId="478"/>
          <ac:picMkLst>
            <pc:docMk/>
            <pc:sldMk cId="1476773055" sldId="2147196475"/>
            <ac:picMk id="9" creationId="{6CC8416A-DAC4-24D9-EE7E-F38B028CFBB1}"/>
          </ac:picMkLst>
        </pc:picChg>
        <pc:picChg chg="add mod">
          <ac:chgData name="Alina Olsen" userId="2767c37f-a6e9-488f-8571-0ca7da0f883a" providerId="ADAL" clId="{01A9A32A-6774-42AC-9CC2-343118AD18F6}" dt="2022-12-14T09:41:05.837" v="305" actId="14100"/>
          <ac:picMkLst>
            <pc:docMk/>
            <pc:sldMk cId="1476773055" sldId="2147196475"/>
            <ac:picMk id="13" creationId="{6FC3B501-52DD-750F-F2CC-2F6B7924CEC0}"/>
          </ac:picMkLst>
        </pc:picChg>
        <pc:picChg chg="add mod">
          <ac:chgData name="Alina Olsen" userId="2767c37f-a6e9-488f-8571-0ca7da0f883a" providerId="ADAL" clId="{01A9A32A-6774-42AC-9CC2-343118AD18F6}" dt="2022-12-14T09:41:41.559" v="311" actId="14100"/>
          <ac:picMkLst>
            <pc:docMk/>
            <pc:sldMk cId="1476773055" sldId="2147196475"/>
            <ac:picMk id="18" creationId="{486A957C-E7F1-C4DA-DD33-52F295D24AE5}"/>
          </ac:picMkLst>
        </pc:picChg>
        <pc:picChg chg="add mod">
          <ac:chgData name="Alina Olsen" userId="2767c37f-a6e9-488f-8571-0ca7da0f883a" providerId="ADAL" clId="{01A9A32A-6774-42AC-9CC2-343118AD18F6}" dt="2022-12-14T09:42:19.833" v="315" actId="1076"/>
          <ac:picMkLst>
            <pc:docMk/>
            <pc:sldMk cId="1476773055" sldId="2147196475"/>
            <ac:picMk id="21" creationId="{DA685E6D-43C0-8159-DC02-D0D3F49950C2}"/>
          </ac:picMkLst>
        </pc:picChg>
        <pc:picChg chg="del">
          <ac:chgData name="Alina Olsen" userId="2767c37f-a6e9-488f-8571-0ca7da0f883a" providerId="ADAL" clId="{01A9A32A-6774-42AC-9CC2-343118AD18F6}" dt="2022-12-14T09:40:56.377" v="301" actId="478"/>
          <ac:picMkLst>
            <pc:docMk/>
            <pc:sldMk cId="1476773055" sldId="2147196475"/>
            <ac:picMk id="38" creationId="{EE3B3DCA-6742-3973-206F-E16818CCB698}"/>
          </ac:picMkLst>
        </pc:picChg>
        <pc:picChg chg="del">
          <ac:chgData name="Alina Olsen" userId="2767c37f-a6e9-488f-8571-0ca7da0f883a" providerId="ADAL" clId="{01A9A32A-6774-42AC-9CC2-343118AD18F6}" dt="2022-12-14T09:41:28.406" v="306" actId="478"/>
          <ac:picMkLst>
            <pc:docMk/>
            <pc:sldMk cId="1476773055" sldId="2147196475"/>
            <ac:picMk id="40" creationId="{196F2AFC-D3F9-40D8-11BA-6EAE55653884}"/>
          </ac:picMkLst>
        </pc:picChg>
      </pc:sldChg>
      <pc:sldChg chg="addSp delSp modSp mod">
        <pc:chgData name="Alina Olsen" userId="2767c37f-a6e9-488f-8571-0ca7da0f883a" providerId="ADAL" clId="{01A9A32A-6774-42AC-9CC2-343118AD18F6}" dt="2022-12-14T10:35:11.437" v="490" actId="14100"/>
        <pc:sldMkLst>
          <pc:docMk/>
          <pc:sldMk cId="32647110" sldId="2147196476"/>
        </pc:sldMkLst>
        <pc:spChg chg="mod">
          <ac:chgData name="Alina Olsen" userId="2767c37f-a6e9-488f-8571-0ca7da0f883a" providerId="ADAL" clId="{01A9A32A-6774-42AC-9CC2-343118AD18F6}" dt="2022-12-14T10:13:21.145" v="392" actId="20577"/>
          <ac:spMkLst>
            <pc:docMk/>
            <pc:sldMk cId="32647110" sldId="2147196476"/>
            <ac:spMk id="2" creationId="{13AA2EB8-FEDE-42A7-ACE5-476A804CFB97}"/>
          </ac:spMkLst>
        </pc:spChg>
        <pc:picChg chg="del">
          <ac:chgData name="Alina Olsen" userId="2767c37f-a6e9-488f-8571-0ca7da0f883a" providerId="ADAL" clId="{01A9A32A-6774-42AC-9CC2-343118AD18F6}" dt="2022-12-14T10:19:55.443" v="393" actId="478"/>
          <ac:picMkLst>
            <pc:docMk/>
            <pc:sldMk cId="32647110" sldId="2147196476"/>
            <ac:picMk id="5" creationId="{D019AD6D-06B5-CDA4-7034-16CDBEE1262A}"/>
          </ac:picMkLst>
        </pc:picChg>
        <pc:picChg chg="del">
          <ac:chgData name="Alina Olsen" userId="2767c37f-a6e9-488f-8571-0ca7da0f883a" providerId="ADAL" clId="{01A9A32A-6774-42AC-9CC2-343118AD18F6}" dt="2022-12-14T10:22:38.358" v="406" actId="478"/>
          <ac:picMkLst>
            <pc:docMk/>
            <pc:sldMk cId="32647110" sldId="2147196476"/>
            <ac:picMk id="6" creationId="{FBD6E403-B10E-80C5-33DE-E3240CCBCE74}"/>
          </ac:picMkLst>
        </pc:picChg>
        <pc:picChg chg="del">
          <ac:chgData name="Alina Olsen" userId="2767c37f-a6e9-488f-8571-0ca7da0f883a" providerId="ADAL" clId="{01A9A32A-6774-42AC-9CC2-343118AD18F6}" dt="2022-12-14T10:23:31.417" v="412" actId="478"/>
          <ac:picMkLst>
            <pc:docMk/>
            <pc:sldMk cId="32647110" sldId="2147196476"/>
            <ac:picMk id="10" creationId="{2E8EF139-189E-7DAC-5FAD-89345E03B2AE}"/>
          </ac:picMkLst>
        </pc:picChg>
        <pc:picChg chg="del">
          <ac:chgData name="Alina Olsen" userId="2767c37f-a6e9-488f-8571-0ca7da0f883a" providerId="ADAL" clId="{01A9A32A-6774-42AC-9CC2-343118AD18F6}" dt="2022-12-14T10:34:39.720" v="484" actId="478"/>
          <ac:picMkLst>
            <pc:docMk/>
            <pc:sldMk cId="32647110" sldId="2147196476"/>
            <ac:picMk id="11" creationId="{460EED8F-9A76-1201-86BF-8DD4B1B5AC23}"/>
          </ac:picMkLst>
        </pc:picChg>
        <pc:picChg chg="add mod">
          <ac:chgData name="Alina Olsen" userId="2767c37f-a6e9-488f-8571-0ca7da0f883a" providerId="ADAL" clId="{01A9A32A-6774-42AC-9CC2-343118AD18F6}" dt="2022-12-14T10:26:48.886" v="462" actId="1076"/>
          <ac:picMkLst>
            <pc:docMk/>
            <pc:sldMk cId="32647110" sldId="2147196476"/>
            <ac:picMk id="5122" creationId="{79B571B5-F3C2-3DF3-D5FA-54E4302FD9B2}"/>
          </ac:picMkLst>
        </pc:picChg>
        <pc:picChg chg="add mod">
          <ac:chgData name="Alina Olsen" userId="2767c37f-a6e9-488f-8571-0ca7da0f883a" providerId="ADAL" clId="{01A9A32A-6774-42AC-9CC2-343118AD18F6}" dt="2022-12-14T10:26:57.976" v="464" actId="1076"/>
          <ac:picMkLst>
            <pc:docMk/>
            <pc:sldMk cId="32647110" sldId="2147196476"/>
            <ac:picMk id="5124" creationId="{78E47A85-8270-BC85-C09A-3E123692F793}"/>
          </ac:picMkLst>
        </pc:picChg>
        <pc:picChg chg="add mod">
          <ac:chgData name="Alina Olsen" userId="2767c37f-a6e9-488f-8571-0ca7da0f883a" providerId="ADAL" clId="{01A9A32A-6774-42AC-9CC2-343118AD18F6}" dt="2022-12-14T10:28:00.456" v="475" actId="14100"/>
          <ac:picMkLst>
            <pc:docMk/>
            <pc:sldMk cId="32647110" sldId="2147196476"/>
            <ac:picMk id="5126" creationId="{088A3511-5AA2-30C3-D63A-15D6699EDC0D}"/>
          </ac:picMkLst>
        </pc:picChg>
        <pc:picChg chg="add mod">
          <ac:chgData name="Alina Olsen" userId="2767c37f-a6e9-488f-8571-0ca7da0f883a" providerId="ADAL" clId="{01A9A32A-6774-42AC-9CC2-343118AD18F6}" dt="2022-12-14T10:28:12.410" v="479" actId="14100"/>
          <ac:picMkLst>
            <pc:docMk/>
            <pc:sldMk cId="32647110" sldId="2147196476"/>
            <ac:picMk id="5128" creationId="{684A9CFA-5FB9-FE4B-E70F-3AB645A01724}"/>
          </ac:picMkLst>
        </pc:picChg>
        <pc:picChg chg="add mod">
          <ac:chgData name="Alina Olsen" userId="2767c37f-a6e9-488f-8571-0ca7da0f883a" providerId="ADAL" clId="{01A9A32A-6774-42AC-9CC2-343118AD18F6}" dt="2022-12-14T10:28:07.221" v="477" actId="14100"/>
          <ac:picMkLst>
            <pc:docMk/>
            <pc:sldMk cId="32647110" sldId="2147196476"/>
            <ac:picMk id="5130" creationId="{91D17D9A-1BA2-C4DF-5811-DD8F938C64F2}"/>
          </ac:picMkLst>
        </pc:picChg>
        <pc:picChg chg="add mod">
          <ac:chgData name="Alina Olsen" userId="2767c37f-a6e9-488f-8571-0ca7da0f883a" providerId="ADAL" clId="{01A9A32A-6774-42AC-9CC2-343118AD18F6}" dt="2022-12-14T10:28:26.788" v="483" actId="1076"/>
          <ac:picMkLst>
            <pc:docMk/>
            <pc:sldMk cId="32647110" sldId="2147196476"/>
            <ac:picMk id="5132" creationId="{BB0E1AAF-F6E1-088A-E527-F61B61A3C1D1}"/>
          </ac:picMkLst>
        </pc:picChg>
        <pc:picChg chg="add mod">
          <ac:chgData name="Alina Olsen" userId="2767c37f-a6e9-488f-8571-0ca7da0f883a" providerId="ADAL" clId="{01A9A32A-6774-42AC-9CC2-343118AD18F6}" dt="2022-12-14T10:35:11.437" v="490" actId="14100"/>
          <ac:picMkLst>
            <pc:docMk/>
            <pc:sldMk cId="32647110" sldId="2147196476"/>
            <ac:picMk id="5134" creationId="{96A0639C-CEAE-0CBB-C47A-6F6A97478B07}"/>
          </ac:picMkLst>
        </pc:picChg>
      </pc:sldChg>
      <pc:sldChg chg="del">
        <pc:chgData name="Alina Olsen" userId="2767c37f-a6e9-488f-8571-0ca7da0f883a" providerId="ADAL" clId="{01A9A32A-6774-42AC-9CC2-343118AD18F6}" dt="2022-12-14T10:13:02.974" v="385" actId="47"/>
        <pc:sldMkLst>
          <pc:docMk/>
          <pc:sldMk cId="1027841385" sldId="2147196478"/>
        </pc:sldMkLst>
      </pc:sldChg>
      <pc:sldChg chg="del">
        <pc:chgData name="Alina Olsen" userId="2767c37f-a6e9-488f-8571-0ca7da0f883a" providerId="ADAL" clId="{01A9A32A-6774-42AC-9CC2-343118AD18F6}" dt="2022-12-14T10:35:26.759" v="491" actId="47"/>
        <pc:sldMkLst>
          <pc:docMk/>
          <pc:sldMk cId="4185412628" sldId="2147196480"/>
        </pc:sldMkLst>
      </pc:sldChg>
      <pc:sldChg chg="addSp delSp modSp mod">
        <pc:chgData name="Alina Olsen" userId="2767c37f-a6e9-488f-8571-0ca7da0f883a" providerId="ADAL" clId="{01A9A32A-6774-42AC-9CC2-343118AD18F6}" dt="2022-12-13T17:19:36.070" v="236" actId="1076"/>
        <pc:sldMkLst>
          <pc:docMk/>
          <pc:sldMk cId="2840472439" sldId="2147196483"/>
        </pc:sldMkLst>
        <pc:picChg chg="del">
          <ac:chgData name="Alina Olsen" userId="2767c37f-a6e9-488f-8571-0ca7da0f883a" providerId="ADAL" clId="{01A9A32A-6774-42AC-9CC2-343118AD18F6}" dt="2022-12-13T17:16:24.178" v="217" actId="478"/>
          <ac:picMkLst>
            <pc:docMk/>
            <pc:sldMk cId="2840472439" sldId="2147196483"/>
            <ac:picMk id="4" creationId="{52682275-4D54-7236-C2C3-5B3F9BB7860F}"/>
          </ac:picMkLst>
        </pc:picChg>
        <pc:picChg chg="del">
          <ac:chgData name="Alina Olsen" userId="2767c37f-a6e9-488f-8571-0ca7da0f883a" providerId="ADAL" clId="{01A9A32A-6774-42AC-9CC2-343118AD18F6}" dt="2022-12-13T17:15:41.763" v="211" actId="478"/>
          <ac:picMkLst>
            <pc:docMk/>
            <pc:sldMk cId="2840472439" sldId="2147196483"/>
            <ac:picMk id="5" creationId="{99A6DCD6-66AD-5516-2D32-809D62CB13BF}"/>
          </ac:picMkLst>
        </pc:picChg>
        <pc:picChg chg="add mod">
          <ac:chgData name="Alina Olsen" userId="2767c37f-a6e9-488f-8571-0ca7da0f883a" providerId="ADAL" clId="{01A9A32A-6774-42AC-9CC2-343118AD18F6}" dt="2022-12-13T17:15:58.497" v="216" actId="1076"/>
          <ac:picMkLst>
            <pc:docMk/>
            <pc:sldMk cId="2840472439" sldId="2147196483"/>
            <ac:picMk id="6" creationId="{B5F5CD62-0958-8165-3CFD-2003F010F906}"/>
          </ac:picMkLst>
        </pc:picChg>
        <pc:picChg chg="del">
          <ac:chgData name="Alina Olsen" userId="2767c37f-a6e9-488f-8571-0ca7da0f883a" providerId="ADAL" clId="{01A9A32A-6774-42AC-9CC2-343118AD18F6}" dt="2022-12-13T17:14:49.585" v="210" actId="478"/>
          <ac:picMkLst>
            <pc:docMk/>
            <pc:sldMk cId="2840472439" sldId="2147196483"/>
            <ac:picMk id="7" creationId="{2502F0EE-74A7-9035-A0A0-3D3C5F5234AC}"/>
          </ac:picMkLst>
        </pc:picChg>
        <pc:picChg chg="del">
          <ac:chgData name="Alina Olsen" userId="2767c37f-a6e9-488f-8571-0ca7da0f883a" providerId="ADAL" clId="{01A9A32A-6774-42AC-9CC2-343118AD18F6}" dt="2022-12-13T17:18:35.436" v="227" actId="478"/>
          <ac:picMkLst>
            <pc:docMk/>
            <pc:sldMk cId="2840472439" sldId="2147196483"/>
            <ac:picMk id="10" creationId="{FF202B30-1889-5927-6709-E4E36BC940F0}"/>
          </ac:picMkLst>
        </pc:picChg>
        <pc:picChg chg="add mod">
          <ac:chgData name="Alina Olsen" userId="2767c37f-a6e9-488f-8571-0ca7da0f883a" providerId="ADAL" clId="{01A9A32A-6774-42AC-9CC2-343118AD18F6}" dt="2022-12-13T17:16:35.426" v="221" actId="14100"/>
          <ac:picMkLst>
            <pc:docMk/>
            <pc:sldMk cId="2840472439" sldId="2147196483"/>
            <ac:picMk id="11" creationId="{636757F1-12D0-5E03-273C-354030CEAE8D}"/>
          </ac:picMkLst>
        </pc:picChg>
        <pc:picChg chg="add mod">
          <ac:chgData name="Alina Olsen" userId="2767c37f-a6e9-488f-8571-0ca7da0f883a" providerId="ADAL" clId="{01A9A32A-6774-42AC-9CC2-343118AD18F6}" dt="2022-12-13T17:17:52.238" v="226" actId="1076"/>
          <ac:picMkLst>
            <pc:docMk/>
            <pc:sldMk cId="2840472439" sldId="2147196483"/>
            <ac:picMk id="13" creationId="{62A5DEC0-475D-E641-4D7F-D6EF5B481C4A}"/>
          </ac:picMkLst>
        </pc:picChg>
        <pc:picChg chg="add mod">
          <ac:chgData name="Alina Olsen" userId="2767c37f-a6e9-488f-8571-0ca7da0f883a" providerId="ADAL" clId="{01A9A32A-6774-42AC-9CC2-343118AD18F6}" dt="2022-12-13T17:18:46.457" v="231" actId="14100"/>
          <ac:picMkLst>
            <pc:docMk/>
            <pc:sldMk cId="2840472439" sldId="2147196483"/>
            <ac:picMk id="16" creationId="{EA70CFBF-4150-EED9-90DB-C70DC6DD68BF}"/>
          </ac:picMkLst>
        </pc:picChg>
        <pc:picChg chg="add mod">
          <ac:chgData name="Alina Olsen" userId="2767c37f-a6e9-488f-8571-0ca7da0f883a" providerId="ADAL" clId="{01A9A32A-6774-42AC-9CC2-343118AD18F6}" dt="2022-12-13T17:19:36.070" v="236" actId="1076"/>
          <ac:picMkLst>
            <pc:docMk/>
            <pc:sldMk cId="2840472439" sldId="2147196483"/>
            <ac:picMk id="18" creationId="{3FA6AF05-C6F0-9289-DA32-4F68AE52B9B1}"/>
          </ac:picMkLst>
        </pc:picChg>
      </pc:sldChg>
    </pc:docChg>
  </pc:docChgLst>
  <pc:docChgLst>
    <pc:chgData name="Anne-Hege Svartdal" userId="50f628b7-b342-47d3-87eb-89aff5a6eda3" providerId="ADAL" clId="{6DDF0B71-AF84-422B-A349-02DA8ABAE805}"/>
    <pc:docChg chg="undo custSel addSld delSld modSld sldOrd">
      <pc:chgData name="Anne-Hege Svartdal" userId="50f628b7-b342-47d3-87eb-89aff5a6eda3" providerId="ADAL" clId="{6DDF0B71-AF84-422B-A349-02DA8ABAE805}" dt="2022-03-07T12:06:27.716" v="8869" actId="1076"/>
      <pc:docMkLst>
        <pc:docMk/>
      </pc:docMkLst>
      <pc:sldChg chg="ord">
        <pc:chgData name="Anne-Hege Svartdal" userId="50f628b7-b342-47d3-87eb-89aff5a6eda3" providerId="ADAL" clId="{6DDF0B71-AF84-422B-A349-02DA8ABAE805}" dt="2022-02-10T21:19:17.192" v="6699"/>
        <pc:sldMkLst>
          <pc:docMk/>
          <pc:sldMk cId="1513315368" sldId="256"/>
        </pc:sldMkLst>
      </pc:sldChg>
      <pc:sldChg chg="del">
        <pc:chgData name="Anne-Hege Svartdal" userId="50f628b7-b342-47d3-87eb-89aff5a6eda3" providerId="ADAL" clId="{6DDF0B71-AF84-422B-A349-02DA8ABAE805}" dt="2022-02-10T17:50:17.425" v="4106" actId="47"/>
        <pc:sldMkLst>
          <pc:docMk/>
          <pc:sldMk cId="2071971624" sldId="257"/>
        </pc:sldMkLst>
      </pc:sldChg>
      <pc:sldChg chg="modSp mod ord">
        <pc:chgData name="Anne-Hege Svartdal" userId="50f628b7-b342-47d3-87eb-89aff5a6eda3" providerId="ADAL" clId="{6DDF0B71-AF84-422B-A349-02DA8ABAE805}" dt="2022-02-10T17:50:27.003" v="4117" actId="20577"/>
        <pc:sldMkLst>
          <pc:docMk/>
          <pc:sldMk cId="2645030822" sldId="259"/>
        </pc:sldMkLst>
        <pc:spChg chg="mod">
          <ac:chgData name="Anne-Hege Svartdal" userId="50f628b7-b342-47d3-87eb-89aff5a6eda3" providerId="ADAL" clId="{6DDF0B71-AF84-422B-A349-02DA8ABAE805}" dt="2022-02-10T17:50:27.003" v="4117" actId="20577"/>
          <ac:spMkLst>
            <pc:docMk/>
            <pc:sldMk cId="2645030822" sldId="259"/>
            <ac:spMk id="2" creationId="{A041A3CA-E9FE-9249-A508-85B91988ED65}"/>
          </ac:spMkLst>
        </pc:spChg>
      </pc:sldChg>
      <pc:sldChg chg="del">
        <pc:chgData name="Anne-Hege Svartdal" userId="50f628b7-b342-47d3-87eb-89aff5a6eda3" providerId="ADAL" clId="{6DDF0B71-AF84-422B-A349-02DA8ABAE805}" dt="2021-08-16T20:15:47.601" v="2177" actId="47"/>
        <pc:sldMkLst>
          <pc:docMk/>
          <pc:sldMk cId="1655333843" sldId="263"/>
        </pc:sldMkLst>
      </pc:sldChg>
      <pc:sldChg chg="del">
        <pc:chgData name="Anne-Hege Svartdal" userId="50f628b7-b342-47d3-87eb-89aff5a6eda3" providerId="ADAL" clId="{6DDF0B71-AF84-422B-A349-02DA8ABAE805}" dt="2021-08-16T20:15:53.188" v="2178" actId="47"/>
        <pc:sldMkLst>
          <pc:docMk/>
          <pc:sldMk cId="4075571203" sldId="264"/>
        </pc:sldMkLst>
      </pc:sldChg>
      <pc:sldChg chg="del">
        <pc:chgData name="Anne-Hege Svartdal" userId="50f628b7-b342-47d3-87eb-89aff5a6eda3" providerId="ADAL" clId="{6DDF0B71-AF84-422B-A349-02DA8ABAE805}" dt="2021-08-16T20:15:46.386" v="2176" actId="47"/>
        <pc:sldMkLst>
          <pc:docMk/>
          <pc:sldMk cId="3482091766" sldId="265"/>
        </pc:sldMkLst>
      </pc:sldChg>
      <pc:sldChg chg="del">
        <pc:chgData name="Anne-Hege Svartdal" userId="50f628b7-b342-47d3-87eb-89aff5a6eda3" providerId="ADAL" clId="{6DDF0B71-AF84-422B-A349-02DA8ABAE805}" dt="2021-08-16T20:15:56.845" v="2179" actId="47"/>
        <pc:sldMkLst>
          <pc:docMk/>
          <pc:sldMk cId="525900620" sldId="267"/>
        </pc:sldMkLst>
      </pc:sldChg>
      <pc:sldChg chg="del">
        <pc:chgData name="Anne-Hege Svartdal" userId="50f628b7-b342-47d3-87eb-89aff5a6eda3" providerId="ADAL" clId="{6DDF0B71-AF84-422B-A349-02DA8ABAE805}" dt="2021-08-16T20:15:44.842" v="2175" actId="47"/>
        <pc:sldMkLst>
          <pc:docMk/>
          <pc:sldMk cId="224603165" sldId="274"/>
        </pc:sldMkLst>
      </pc:sldChg>
      <pc:sldChg chg="addSp delSp modSp del mod ord">
        <pc:chgData name="Anne-Hege Svartdal" userId="50f628b7-b342-47d3-87eb-89aff5a6eda3" providerId="ADAL" clId="{6DDF0B71-AF84-422B-A349-02DA8ABAE805}" dt="2022-02-10T17:57:57.643" v="4602" actId="47"/>
        <pc:sldMkLst>
          <pc:docMk/>
          <pc:sldMk cId="4062835302" sldId="277"/>
        </pc:sldMkLst>
        <pc:spChg chg="mod">
          <ac:chgData name="Anne-Hege Svartdal" userId="50f628b7-b342-47d3-87eb-89aff5a6eda3" providerId="ADAL" clId="{6DDF0B71-AF84-422B-A349-02DA8ABAE805}" dt="2021-08-16T19:43:31.399" v="1739" actId="20577"/>
          <ac:spMkLst>
            <pc:docMk/>
            <pc:sldMk cId="4062835302" sldId="277"/>
            <ac:spMk id="2" creationId="{865BEA3C-68F9-4429-BA2F-4517E6E3113A}"/>
          </ac:spMkLst>
        </pc:spChg>
        <pc:spChg chg="mod">
          <ac:chgData name="Anne-Hege Svartdal" userId="50f628b7-b342-47d3-87eb-89aff5a6eda3" providerId="ADAL" clId="{6DDF0B71-AF84-422B-A349-02DA8ABAE805}" dt="2021-08-16T19:44:25.814" v="1742" actId="255"/>
          <ac:spMkLst>
            <pc:docMk/>
            <pc:sldMk cId="4062835302" sldId="277"/>
            <ac:spMk id="5" creationId="{B76EFE20-F9D0-426C-BA03-F0F0761E70FD}"/>
          </ac:spMkLst>
        </pc:spChg>
        <pc:spChg chg="add mod">
          <ac:chgData name="Anne-Hege Svartdal" userId="50f628b7-b342-47d3-87eb-89aff5a6eda3" providerId="ADAL" clId="{6DDF0B71-AF84-422B-A349-02DA8ABAE805}" dt="2021-08-16T19:43:14.928" v="1732" actId="20577"/>
          <ac:spMkLst>
            <pc:docMk/>
            <pc:sldMk cId="4062835302" sldId="277"/>
            <ac:spMk id="7" creationId="{0D9D8DDA-1A50-4E57-BD5A-B017C3A440F1}"/>
          </ac:spMkLst>
        </pc:spChg>
        <pc:spChg chg="del mod">
          <ac:chgData name="Anne-Hege Svartdal" userId="50f628b7-b342-47d3-87eb-89aff5a6eda3" providerId="ADAL" clId="{6DDF0B71-AF84-422B-A349-02DA8ABAE805}" dt="2021-08-16T19:39:42.336" v="1515" actId="478"/>
          <ac:spMkLst>
            <pc:docMk/>
            <pc:sldMk cId="4062835302" sldId="277"/>
            <ac:spMk id="10" creationId="{3FEC5E64-9BEC-45AA-BEE3-9504A5654322}"/>
          </ac:spMkLst>
        </pc:spChg>
      </pc:sldChg>
      <pc:sldChg chg="del">
        <pc:chgData name="Anne-Hege Svartdal" userId="50f628b7-b342-47d3-87eb-89aff5a6eda3" providerId="ADAL" clId="{6DDF0B71-AF84-422B-A349-02DA8ABAE805}" dt="2021-08-16T20:15:38.382" v="2171" actId="47"/>
        <pc:sldMkLst>
          <pc:docMk/>
          <pc:sldMk cId="2593903457" sldId="278"/>
        </pc:sldMkLst>
      </pc:sldChg>
      <pc:sldChg chg="del">
        <pc:chgData name="Anne-Hege Svartdal" userId="50f628b7-b342-47d3-87eb-89aff5a6eda3" providerId="ADAL" clId="{6DDF0B71-AF84-422B-A349-02DA8ABAE805}" dt="2021-08-16T20:15:58.135" v="2180" actId="47"/>
        <pc:sldMkLst>
          <pc:docMk/>
          <pc:sldMk cId="3637694537" sldId="281"/>
        </pc:sldMkLst>
      </pc:sldChg>
      <pc:sldChg chg="addSp delSp modSp del mod ord">
        <pc:chgData name="Anne-Hege Svartdal" userId="50f628b7-b342-47d3-87eb-89aff5a6eda3" providerId="ADAL" clId="{6DDF0B71-AF84-422B-A349-02DA8ABAE805}" dt="2022-02-10T17:57:58.369" v="4603" actId="47"/>
        <pc:sldMkLst>
          <pc:docMk/>
          <pc:sldMk cId="3591435369" sldId="282"/>
        </pc:sldMkLst>
        <pc:spChg chg="add del">
          <ac:chgData name="Anne-Hege Svartdal" userId="50f628b7-b342-47d3-87eb-89aff5a6eda3" providerId="ADAL" clId="{6DDF0B71-AF84-422B-A349-02DA8ABAE805}" dt="2021-08-16T20:18:30.604" v="2194" actId="478"/>
          <ac:spMkLst>
            <pc:docMk/>
            <pc:sldMk cId="3591435369" sldId="282"/>
            <ac:spMk id="2" creationId="{FF58F376-3223-477C-A7FD-5B2CE43B4298}"/>
          </ac:spMkLst>
        </pc:spChg>
        <pc:spChg chg="del mod">
          <ac:chgData name="Anne-Hege Svartdal" userId="50f628b7-b342-47d3-87eb-89aff5a6eda3" providerId="ADAL" clId="{6DDF0B71-AF84-422B-A349-02DA8ABAE805}" dt="2021-08-16T19:48:35.747" v="1757"/>
          <ac:spMkLst>
            <pc:docMk/>
            <pc:sldMk cId="3591435369" sldId="282"/>
            <ac:spMk id="3" creationId="{DDF959CE-6715-4755-9969-3879C0E7A26D}"/>
          </ac:spMkLst>
        </pc:spChg>
        <pc:spChg chg="mod">
          <ac:chgData name="Anne-Hege Svartdal" userId="50f628b7-b342-47d3-87eb-89aff5a6eda3" providerId="ADAL" clId="{6DDF0B71-AF84-422B-A349-02DA8ABAE805}" dt="2021-08-16T19:50:26.389" v="1945" actId="255"/>
          <ac:spMkLst>
            <pc:docMk/>
            <pc:sldMk cId="3591435369" sldId="282"/>
            <ac:spMk id="7" creationId="{62CB7251-A8A5-43D8-900E-5EAC2228A0A8}"/>
          </ac:spMkLst>
        </pc:spChg>
        <pc:spChg chg="mod">
          <ac:chgData name="Anne-Hege Svartdal" userId="50f628b7-b342-47d3-87eb-89aff5a6eda3" providerId="ADAL" clId="{6DDF0B71-AF84-422B-A349-02DA8ABAE805}" dt="2021-08-16T19:54:23.378" v="2067" actId="1076"/>
          <ac:spMkLst>
            <pc:docMk/>
            <pc:sldMk cId="3591435369" sldId="282"/>
            <ac:spMk id="8" creationId="{288E0066-CAB7-4469-911C-C1F5F3D34F3E}"/>
          </ac:spMkLst>
        </pc:spChg>
        <pc:spChg chg="del mod">
          <ac:chgData name="Anne-Hege Svartdal" userId="50f628b7-b342-47d3-87eb-89aff5a6eda3" providerId="ADAL" clId="{6DDF0B71-AF84-422B-A349-02DA8ABAE805}" dt="2021-08-16T19:51:05.300" v="1946" actId="478"/>
          <ac:spMkLst>
            <pc:docMk/>
            <pc:sldMk cId="3591435369" sldId="282"/>
            <ac:spMk id="13" creationId="{F2BA46D2-0670-47A8-B5CA-20F8160C5221}"/>
          </ac:spMkLst>
        </pc:spChg>
        <pc:spChg chg="del mod">
          <ac:chgData name="Anne-Hege Svartdal" userId="50f628b7-b342-47d3-87eb-89aff5a6eda3" providerId="ADAL" clId="{6DDF0B71-AF84-422B-A349-02DA8ABAE805}" dt="2021-08-16T19:51:07.474" v="1947" actId="478"/>
          <ac:spMkLst>
            <pc:docMk/>
            <pc:sldMk cId="3591435369" sldId="282"/>
            <ac:spMk id="14" creationId="{9FD2A2CD-24DE-4E4D-AE62-A29A71B3C8D8}"/>
          </ac:spMkLst>
        </pc:spChg>
        <pc:spChg chg="add mod">
          <ac:chgData name="Anne-Hege Svartdal" userId="50f628b7-b342-47d3-87eb-89aff5a6eda3" providerId="ADAL" clId="{6DDF0B71-AF84-422B-A349-02DA8ABAE805}" dt="2021-08-16T19:44:50.672" v="1752" actId="20577"/>
          <ac:spMkLst>
            <pc:docMk/>
            <pc:sldMk cId="3591435369" sldId="282"/>
            <ac:spMk id="18" creationId="{1A0DE7D4-E723-401C-8F02-F57CB72AC29E}"/>
          </ac:spMkLst>
        </pc:spChg>
        <pc:spChg chg="add del mod">
          <ac:chgData name="Anne-Hege Svartdal" userId="50f628b7-b342-47d3-87eb-89aff5a6eda3" providerId="ADAL" clId="{6DDF0B71-AF84-422B-A349-02DA8ABAE805}" dt="2021-08-16T19:54:36.233" v="2070" actId="478"/>
          <ac:spMkLst>
            <pc:docMk/>
            <pc:sldMk cId="3591435369" sldId="282"/>
            <ac:spMk id="19" creationId="{52358BC3-3DA7-45FA-A79D-2929E0207D39}"/>
          </ac:spMkLst>
        </pc:spChg>
        <pc:spChg chg="add mod">
          <ac:chgData name="Anne-Hege Svartdal" userId="50f628b7-b342-47d3-87eb-89aff5a6eda3" providerId="ADAL" clId="{6DDF0B71-AF84-422B-A349-02DA8ABAE805}" dt="2021-08-16T19:54:51.031" v="2072" actId="1076"/>
          <ac:spMkLst>
            <pc:docMk/>
            <pc:sldMk cId="3591435369" sldId="282"/>
            <ac:spMk id="21" creationId="{B933703D-A4C2-41AB-A0B4-C154C93A2C36}"/>
          </ac:spMkLst>
        </pc:spChg>
        <pc:spChg chg="add mod">
          <ac:chgData name="Anne-Hege Svartdal" userId="50f628b7-b342-47d3-87eb-89aff5a6eda3" providerId="ADAL" clId="{6DDF0B71-AF84-422B-A349-02DA8ABAE805}" dt="2021-08-16T19:54:51.031" v="2072" actId="1076"/>
          <ac:spMkLst>
            <pc:docMk/>
            <pc:sldMk cId="3591435369" sldId="282"/>
            <ac:spMk id="22" creationId="{3638DB43-DAB9-421B-A11A-C38C35B0D8B6}"/>
          </ac:spMkLst>
        </pc:spChg>
        <pc:spChg chg="add mod">
          <ac:chgData name="Anne-Hege Svartdal" userId="50f628b7-b342-47d3-87eb-89aff5a6eda3" providerId="ADAL" clId="{6DDF0B71-AF84-422B-A349-02DA8ABAE805}" dt="2021-08-16T19:54:51.031" v="2072" actId="1076"/>
          <ac:spMkLst>
            <pc:docMk/>
            <pc:sldMk cId="3591435369" sldId="282"/>
            <ac:spMk id="24" creationId="{1A8BC5D3-9F3E-4269-85AC-5262705CF3C6}"/>
          </ac:spMkLst>
        </pc:spChg>
        <pc:spChg chg="add mod">
          <ac:chgData name="Anne-Hege Svartdal" userId="50f628b7-b342-47d3-87eb-89aff5a6eda3" providerId="ADAL" clId="{6DDF0B71-AF84-422B-A349-02DA8ABAE805}" dt="2021-08-16T20:18:28.443" v="2193" actId="1076"/>
          <ac:spMkLst>
            <pc:docMk/>
            <pc:sldMk cId="3591435369" sldId="282"/>
            <ac:spMk id="25" creationId="{F493BD65-9B6F-4BD3-A392-EAD2473F806D}"/>
          </ac:spMkLst>
        </pc:spChg>
        <pc:cxnChg chg="add mod">
          <ac:chgData name="Anne-Hege Svartdal" userId="50f628b7-b342-47d3-87eb-89aff5a6eda3" providerId="ADAL" clId="{6DDF0B71-AF84-422B-A349-02DA8ABAE805}" dt="2021-08-16T19:54:51.031" v="2072" actId="1076"/>
          <ac:cxnSpMkLst>
            <pc:docMk/>
            <pc:sldMk cId="3591435369" sldId="282"/>
            <ac:cxnSpMk id="20" creationId="{8543C60E-D1BD-45C1-BFA0-53F756DD7F30}"/>
          </ac:cxnSpMkLst>
        </pc:cxnChg>
        <pc:cxnChg chg="add mod">
          <ac:chgData name="Anne-Hege Svartdal" userId="50f628b7-b342-47d3-87eb-89aff5a6eda3" providerId="ADAL" clId="{6DDF0B71-AF84-422B-A349-02DA8ABAE805}" dt="2021-08-16T19:54:51.031" v="2072" actId="1076"/>
          <ac:cxnSpMkLst>
            <pc:docMk/>
            <pc:sldMk cId="3591435369" sldId="282"/>
            <ac:cxnSpMk id="23" creationId="{99A43CAB-B656-4EE7-8EF1-D9EDBA9C77E6}"/>
          </ac:cxnSpMkLst>
        </pc:cxnChg>
      </pc:sldChg>
      <pc:sldChg chg="ord">
        <pc:chgData name="Anne-Hege Svartdal" userId="50f628b7-b342-47d3-87eb-89aff5a6eda3" providerId="ADAL" clId="{6DDF0B71-AF84-422B-A349-02DA8ABAE805}" dt="2022-02-10T20:57:15.585" v="6107"/>
        <pc:sldMkLst>
          <pc:docMk/>
          <pc:sldMk cId="2897760176" sldId="288"/>
        </pc:sldMkLst>
      </pc:sldChg>
      <pc:sldChg chg="del">
        <pc:chgData name="Anne-Hege Svartdal" userId="50f628b7-b342-47d3-87eb-89aff5a6eda3" providerId="ADAL" clId="{6DDF0B71-AF84-422B-A349-02DA8ABAE805}" dt="2022-02-10T17:50:44.118" v="4118" actId="47"/>
        <pc:sldMkLst>
          <pc:docMk/>
          <pc:sldMk cId="3732390533" sldId="289"/>
        </pc:sldMkLst>
      </pc:sldChg>
      <pc:sldChg chg="modSp del mod">
        <pc:chgData name="Anne-Hege Svartdal" userId="50f628b7-b342-47d3-87eb-89aff5a6eda3" providerId="ADAL" clId="{6DDF0B71-AF84-422B-A349-02DA8ABAE805}" dt="2022-02-10T17:58:14.062" v="4615" actId="47"/>
        <pc:sldMkLst>
          <pc:docMk/>
          <pc:sldMk cId="3111541264" sldId="1034"/>
        </pc:sldMkLst>
        <pc:spChg chg="mod">
          <ac:chgData name="Anne-Hege Svartdal" userId="50f628b7-b342-47d3-87eb-89aff5a6eda3" providerId="ADAL" clId="{6DDF0B71-AF84-422B-A349-02DA8ABAE805}" dt="2021-08-16T20:14:39.005" v="2165" actId="13926"/>
          <ac:spMkLst>
            <pc:docMk/>
            <pc:sldMk cId="3111541264" sldId="1034"/>
            <ac:spMk id="6" creationId="{8359B44C-488E-4535-9D5E-2083B107CDBF}"/>
          </ac:spMkLst>
        </pc:spChg>
      </pc:sldChg>
      <pc:sldChg chg="addSp delSp add del setBg delDesignElem">
        <pc:chgData name="Anne-Hege Svartdal" userId="50f628b7-b342-47d3-87eb-89aff5a6eda3" providerId="ADAL" clId="{6DDF0B71-AF84-422B-A349-02DA8ABAE805}" dt="2022-02-10T17:58:06.190" v="4607" actId="47"/>
        <pc:sldMkLst>
          <pc:docMk/>
          <pc:sldMk cId="1174509099" sldId="1035"/>
        </pc:sldMkLst>
        <pc:spChg chg="add del">
          <ac:chgData name="Anne-Hege Svartdal" userId="50f628b7-b342-47d3-87eb-89aff5a6eda3" providerId="ADAL" clId="{6DDF0B71-AF84-422B-A349-02DA8ABAE805}" dt="2021-08-16T20:13:18.970" v="2147"/>
          <ac:spMkLst>
            <pc:docMk/>
            <pc:sldMk cId="1174509099" sldId="1035"/>
            <ac:spMk id="15" creationId="{8775F366-526C-4C42-8931-696FFE8AA517}"/>
          </ac:spMkLst>
        </pc:spChg>
        <pc:spChg chg="add del">
          <ac:chgData name="Anne-Hege Svartdal" userId="50f628b7-b342-47d3-87eb-89aff5a6eda3" providerId="ADAL" clId="{6DDF0B71-AF84-422B-A349-02DA8ABAE805}" dt="2021-08-16T20:13:18.970" v="2147"/>
          <ac:spMkLst>
            <pc:docMk/>
            <pc:sldMk cId="1174509099" sldId="1035"/>
            <ac:spMk id="16" creationId="{597EA66B-2AAB-42B0-9F9D-38920D8D82D7}"/>
          </ac:spMkLst>
        </pc:spChg>
        <pc:spChg chg="add del">
          <ac:chgData name="Anne-Hege Svartdal" userId="50f628b7-b342-47d3-87eb-89aff5a6eda3" providerId="ADAL" clId="{6DDF0B71-AF84-422B-A349-02DA8ABAE805}" dt="2021-08-16T20:13:18.970" v="2147"/>
          <ac:spMkLst>
            <pc:docMk/>
            <pc:sldMk cId="1174509099" sldId="1035"/>
            <ac:spMk id="17" creationId="{D360EBE3-31BB-422F-AA87-FA3873DAE484}"/>
          </ac:spMkLst>
        </pc:spChg>
      </pc:sldChg>
      <pc:sldChg chg="del">
        <pc:chgData name="Anne-Hege Svartdal" userId="50f628b7-b342-47d3-87eb-89aff5a6eda3" providerId="ADAL" clId="{6DDF0B71-AF84-422B-A349-02DA8ABAE805}" dt="2021-08-16T20:07:27.579" v="2119" actId="47"/>
        <pc:sldMkLst>
          <pc:docMk/>
          <pc:sldMk cId="3683655077" sldId="1039"/>
        </pc:sldMkLst>
      </pc:sldChg>
      <pc:sldChg chg="del">
        <pc:chgData name="Anne-Hege Svartdal" userId="50f628b7-b342-47d3-87eb-89aff5a6eda3" providerId="ADAL" clId="{6DDF0B71-AF84-422B-A349-02DA8ABAE805}" dt="2021-08-16T20:10:18.294" v="2123" actId="47"/>
        <pc:sldMkLst>
          <pc:docMk/>
          <pc:sldMk cId="3319253623" sldId="1057"/>
        </pc:sldMkLst>
      </pc:sldChg>
      <pc:sldChg chg="del">
        <pc:chgData name="Anne-Hege Svartdal" userId="50f628b7-b342-47d3-87eb-89aff5a6eda3" providerId="ADAL" clId="{6DDF0B71-AF84-422B-A349-02DA8ABAE805}" dt="2021-08-16T20:16:01.539" v="2182" actId="47"/>
        <pc:sldMkLst>
          <pc:docMk/>
          <pc:sldMk cId="244072356" sldId="1064"/>
        </pc:sldMkLst>
      </pc:sldChg>
      <pc:sldChg chg="del ord">
        <pc:chgData name="Anne-Hege Svartdal" userId="50f628b7-b342-47d3-87eb-89aff5a6eda3" providerId="ADAL" clId="{6DDF0B71-AF84-422B-A349-02DA8ABAE805}" dt="2022-02-10T17:58:08.006" v="4609" actId="47"/>
        <pc:sldMkLst>
          <pc:docMk/>
          <pc:sldMk cId="325950400" sldId="1072"/>
        </pc:sldMkLst>
      </pc:sldChg>
      <pc:sldChg chg="del">
        <pc:chgData name="Anne-Hege Svartdal" userId="50f628b7-b342-47d3-87eb-89aff5a6eda3" providerId="ADAL" clId="{6DDF0B71-AF84-422B-A349-02DA8ABAE805}" dt="2021-08-16T20:10:30.482" v="2125" actId="47"/>
        <pc:sldMkLst>
          <pc:docMk/>
          <pc:sldMk cId="2062812048" sldId="1080"/>
        </pc:sldMkLst>
      </pc:sldChg>
      <pc:sldChg chg="del">
        <pc:chgData name="Anne-Hege Svartdal" userId="50f628b7-b342-47d3-87eb-89aff5a6eda3" providerId="ADAL" clId="{6DDF0B71-AF84-422B-A349-02DA8ABAE805}" dt="2021-08-16T20:10:32.496" v="2126" actId="47"/>
        <pc:sldMkLst>
          <pc:docMk/>
          <pc:sldMk cId="1851692982" sldId="1081"/>
        </pc:sldMkLst>
      </pc:sldChg>
      <pc:sldChg chg="del">
        <pc:chgData name="Anne-Hege Svartdal" userId="50f628b7-b342-47d3-87eb-89aff5a6eda3" providerId="ADAL" clId="{6DDF0B71-AF84-422B-A349-02DA8ABAE805}" dt="2021-08-16T20:14:44.145" v="2166" actId="47"/>
        <pc:sldMkLst>
          <pc:docMk/>
          <pc:sldMk cId="3963890825" sldId="1089"/>
        </pc:sldMkLst>
      </pc:sldChg>
      <pc:sldChg chg="addSp delSp add del ord setBg delDesignElem">
        <pc:chgData name="Anne-Hege Svartdal" userId="50f628b7-b342-47d3-87eb-89aff5a6eda3" providerId="ADAL" clId="{6DDF0B71-AF84-422B-A349-02DA8ABAE805}" dt="2022-02-10T17:58:06.961" v="4608" actId="47"/>
        <pc:sldMkLst>
          <pc:docMk/>
          <pc:sldMk cId="2879859870" sldId="1095"/>
        </pc:sldMkLst>
        <pc:spChg chg="add del">
          <ac:chgData name="Anne-Hege Svartdal" userId="50f628b7-b342-47d3-87eb-89aff5a6eda3" providerId="ADAL" clId="{6DDF0B71-AF84-422B-A349-02DA8ABAE805}" dt="2021-08-16T20:07:38.292" v="2122"/>
          <ac:spMkLst>
            <pc:docMk/>
            <pc:sldMk cId="2879859870" sldId="1095"/>
            <ac:spMk id="15" creationId="{8775F366-526C-4C42-8931-696FFE8AA517}"/>
          </ac:spMkLst>
        </pc:spChg>
        <pc:spChg chg="add del">
          <ac:chgData name="Anne-Hege Svartdal" userId="50f628b7-b342-47d3-87eb-89aff5a6eda3" providerId="ADAL" clId="{6DDF0B71-AF84-422B-A349-02DA8ABAE805}" dt="2021-08-16T20:07:38.292" v="2122"/>
          <ac:spMkLst>
            <pc:docMk/>
            <pc:sldMk cId="2879859870" sldId="1095"/>
            <ac:spMk id="16" creationId="{597EA66B-2AAB-42B0-9F9D-38920D8D82D7}"/>
          </ac:spMkLst>
        </pc:spChg>
        <pc:spChg chg="add del">
          <ac:chgData name="Anne-Hege Svartdal" userId="50f628b7-b342-47d3-87eb-89aff5a6eda3" providerId="ADAL" clId="{6DDF0B71-AF84-422B-A349-02DA8ABAE805}" dt="2021-08-16T20:07:38.292" v="2122"/>
          <ac:spMkLst>
            <pc:docMk/>
            <pc:sldMk cId="2879859870" sldId="1095"/>
            <ac:spMk id="17" creationId="{D360EBE3-31BB-422F-AA87-FA3873DAE484}"/>
          </ac:spMkLst>
        </pc:spChg>
      </pc:sldChg>
      <pc:sldChg chg="modSp del mod">
        <pc:chgData name="Anne-Hege Svartdal" userId="50f628b7-b342-47d3-87eb-89aff5a6eda3" providerId="ADAL" clId="{6DDF0B71-AF84-422B-A349-02DA8ABAE805}" dt="2022-02-10T17:56:34.267" v="4578" actId="47"/>
        <pc:sldMkLst>
          <pc:docMk/>
          <pc:sldMk cId="1077841111" sldId="1097"/>
        </pc:sldMkLst>
        <pc:spChg chg="mod">
          <ac:chgData name="Anne-Hege Svartdal" userId="50f628b7-b342-47d3-87eb-89aff5a6eda3" providerId="ADAL" clId="{6DDF0B71-AF84-422B-A349-02DA8ABAE805}" dt="2021-08-29T20:14:03.046" v="2590" actId="20577"/>
          <ac:spMkLst>
            <pc:docMk/>
            <pc:sldMk cId="1077841111" sldId="1097"/>
            <ac:spMk id="3" creationId="{727FC5CE-B8C0-43E6-B74A-20F2BC433DDF}"/>
          </ac:spMkLst>
        </pc:spChg>
      </pc:sldChg>
      <pc:sldChg chg="del ord">
        <pc:chgData name="Anne-Hege Svartdal" userId="50f628b7-b342-47d3-87eb-89aff5a6eda3" providerId="ADAL" clId="{6DDF0B71-AF84-422B-A349-02DA8ABAE805}" dt="2022-02-10T17:58:00.961" v="4604" actId="47"/>
        <pc:sldMkLst>
          <pc:docMk/>
          <pc:sldMk cId="4114882192" sldId="1099"/>
        </pc:sldMkLst>
      </pc:sldChg>
      <pc:sldChg chg="del">
        <pc:chgData name="Anne-Hege Svartdal" userId="50f628b7-b342-47d3-87eb-89aff5a6eda3" providerId="ADAL" clId="{6DDF0B71-AF84-422B-A349-02DA8ABAE805}" dt="2021-08-16T10:54:17.545" v="17" actId="47"/>
        <pc:sldMkLst>
          <pc:docMk/>
          <pc:sldMk cId="1786462998" sldId="1117"/>
        </pc:sldMkLst>
      </pc:sldChg>
      <pc:sldChg chg="delSp modSp del mod ord">
        <pc:chgData name="Anne-Hege Svartdal" userId="50f628b7-b342-47d3-87eb-89aff5a6eda3" providerId="ADAL" clId="{6DDF0B71-AF84-422B-A349-02DA8ABAE805}" dt="2022-02-10T17:58:09.054" v="4610" actId="47"/>
        <pc:sldMkLst>
          <pc:docMk/>
          <pc:sldMk cId="1280883273" sldId="1125"/>
        </pc:sldMkLst>
        <pc:spChg chg="del mod">
          <ac:chgData name="Anne-Hege Svartdal" userId="50f628b7-b342-47d3-87eb-89aff5a6eda3" providerId="ADAL" clId="{6DDF0B71-AF84-422B-A349-02DA8ABAE805}" dt="2021-08-16T20:11:15.285" v="2142" actId="478"/>
          <ac:spMkLst>
            <pc:docMk/>
            <pc:sldMk cId="1280883273" sldId="1125"/>
            <ac:spMk id="2" creationId="{D2F1BDD4-31D4-4CEA-8884-BDCBC5B81FBF}"/>
          </ac:spMkLst>
        </pc:spChg>
      </pc:sldChg>
      <pc:sldChg chg="modSp del mod ord">
        <pc:chgData name="Anne-Hege Svartdal" userId="50f628b7-b342-47d3-87eb-89aff5a6eda3" providerId="ADAL" clId="{6DDF0B71-AF84-422B-A349-02DA8ABAE805}" dt="2022-02-10T21:11:36.133" v="6352" actId="47"/>
        <pc:sldMkLst>
          <pc:docMk/>
          <pc:sldMk cId="1207613923" sldId="1126"/>
        </pc:sldMkLst>
        <pc:spChg chg="mod">
          <ac:chgData name="Anne-Hege Svartdal" userId="50f628b7-b342-47d3-87eb-89aff5a6eda3" providerId="ADAL" clId="{6DDF0B71-AF84-422B-A349-02DA8ABAE805}" dt="2021-08-16T20:25:28.956" v="2433" actId="1076"/>
          <ac:spMkLst>
            <pc:docMk/>
            <pc:sldMk cId="1207613923" sldId="1126"/>
            <ac:spMk id="2" creationId="{D2F1BDD4-31D4-4CEA-8884-BDCBC5B81FBF}"/>
          </ac:spMkLst>
        </pc:spChg>
      </pc:sldChg>
      <pc:sldChg chg="del ord">
        <pc:chgData name="Anne-Hege Svartdal" userId="50f628b7-b342-47d3-87eb-89aff5a6eda3" providerId="ADAL" clId="{6DDF0B71-AF84-422B-A349-02DA8ABAE805}" dt="2021-08-16T20:26:14.202" v="2434" actId="47"/>
        <pc:sldMkLst>
          <pc:docMk/>
          <pc:sldMk cId="3670963524" sldId="1128"/>
        </pc:sldMkLst>
      </pc:sldChg>
      <pc:sldChg chg="del ord">
        <pc:chgData name="Anne-Hege Svartdal" userId="50f628b7-b342-47d3-87eb-89aff5a6eda3" providerId="ADAL" clId="{6DDF0B71-AF84-422B-A349-02DA8ABAE805}" dt="2022-02-10T21:11:38.581" v="6353" actId="47"/>
        <pc:sldMkLst>
          <pc:docMk/>
          <pc:sldMk cId="3999094700" sldId="1129"/>
        </pc:sldMkLst>
      </pc:sldChg>
      <pc:sldChg chg="modSp del mod ord">
        <pc:chgData name="Anne-Hege Svartdal" userId="50f628b7-b342-47d3-87eb-89aff5a6eda3" providerId="ADAL" clId="{6DDF0B71-AF84-422B-A349-02DA8ABAE805}" dt="2021-08-16T20:17:07.355" v="2184" actId="47"/>
        <pc:sldMkLst>
          <pc:docMk/>
          <pc:sldMk cId="2832722197" sldId="1130"/>
        </pc:sldMkLst>
        <pc:spChg chg="mod">
          <ac:chgData name="Anne-Hege Svartdal" userId="50f628b7-b342-47d3-87eb-89aff5a6eda3" providerId="ADAL" clId="{6DDF0B71-AF84-422B-A349-02DA8ABAE805}" dt="2021-08-16T11:02:40.849" v="550" actId="20577"/>
          <ac:spMkLst>
            <pc:docMk/>
            <pc:sldMk cId="2832722197" sldId="1130"/>
            <ac:spMk id="2" creationId="{68448AAF-CB37-4D71-8864-23D72EAC6FD7}"/>
          </ac:spMkLst>
        </pc:spChg>
        <pc:spChg chg="mod">
          <ac:chgData name="Anne-Hege Svartdal" userId="50f628b7-b342-47d3-87eb-89aff5a6eda3" providerId="ADAL" clId="{6DDF0B71-AF84-422B-A349-02DA8ABAE805}" dt="2021-08-16T10:59:16.540" v="131" actId="20577"/>
          <ac:spMkLst>
            <pc:docMk/>
            <pc:sldMk cId="2832722197" sldId="1130"/>
            <ac:spMk id="18" creationId="{3F476EBF-C21A-483A-A67D-F635C182FDAA}"/>
          </ac:spMkLst>
        </pc:spChg>
      </pc:sldChg>
      <pc:sldChg chg="addSp delSp modSp del mod ord">
        <pc:chgData name="Anne-Hege Svartdal" userId="50f628b7-b342-47d3-87eb-89aff5a6eda3" providerId="ADAL" clId="{6DDF0B71-AF84-422B-A349-02DA8ABAE805}" dt="2021-08-16T20:17:05.918" v="2183" actId="47"/>
        <pc:sldMkLst>
          <pc:docMk/>
          <pc:sldMk cId="3131309385" sldId="1131"/>
        </pc:sldMkLst>
        <pc:spChg chg="mod">
          <ac:chgData name="Anne-Hege Svartdal" userId="50f628b7-b342-47d3-87eb-89aff5a6eda3" providerId="ADAL" clId="{6DDF0B71-AF84-422B-A349-02DA8ABAE805}" dt="2021-08-16T10:56:40.058" v="104" actId="20577"/>
          <ac:spMkLst>
            <pc:docMk/>
            <pc:sldMk cId="3131309385" sldId="1131"/>
            <ac:spMk id="2" creationId="{51DFD8A4-B023-4B98-92D1-38ED6DBC885B}"/>
          </ac:spMkLst>
        </pc:spChg>
        <pc:spChg chg="add del mod">
          <ac:chgData name="Anne-Hege Svartdal" userId="50f628b7-b342-47d3-87eb-89aff5a6eda3" providerId="ADAL" clId="{6DDF0B71-AF84-422B-A349-02DA8ABAE805}" dt="2021-08-16T10:59:03.981" v="108"/>
          <ac:spMkLst>
            <pc:docMk/>
            <pc:sldMk cId="3131309385" sldId="1131"/>
            <ac:spMk id="3" creationId="{04B34105-A0AC-4F43-99ED-95EDA1F897EF}"/>
          </ac:spMkLst>
        </pc:spChg>
        <pc:spChg chg="add mod">
          <ac:chgData name="Anne-Hege Svartdal" userId="50f628b7-b342-47d3-87eb-89aff5a6eda3" providerId="ADAL" clId="{6DDF0B71-AF84-422B-A349-02DA8ABAE805}" dt="2021-08-16T11:02:25.160" v="544" actId="1076"/>
          <ac:spMkLst>
            <pc:docMk/>
            <pc:sldMk cId="3131309385" sldId="1131"/>
            <ac:spMk id="5" creationId="{3E6C50FF-EE52-4F82-9784-22AF8E716725}"/>
          </ac:spMkLst>
        </pc:spChg>
      </pc:sldChg>
      <pc:sldChg chg="del ord">
        <pc:chgData name="Anne-Hege Svartdal" userId="50f628b7-b342-47d3-87eb-89aff5a6eda3" providerId="ADAL" clId="{6DDF0B71-AF84-422B-A349-02DA8ABAE805}" dt="2022-02-10T21:11:44.500" v="6354" actId="47"/>
        <pc:sldMkLst>
          <pc:docMk/>
          <pc:sldMk cId="2643830099" sldId="1132"/>
        </pc:sldMkLst>
      </pc:sldChg>
      <pc:sldChg chg="addSp delSp modSp del mod ord">
        <pc:chgData name="Anne-Hege Svartdal" userId="50f628b7-b342-47d3-87eb-89aff5a6eda3" providerId="ADAL" clId="{6DDF0B71-AF84-422B-A349-02DA8ABAE805}" dt="2022-02-10T17:58:25.878" v="4616" actId="47"/>
        <pc:sldMkLst>
          <pc:docMk/>
          <pc:sldMk cId="2421988926" sldId="1133"/>
        </pc:sldMkLst>
        <pc:spChg chg="add mod">
          <ac:chgData name="Anne-Hege Svartdal" userId="50f628b7-b342-47d3-87eb-89aff5a6eda3" providerId="ADAL" clId="{6DDF0B71-AF84-422B-A349-02DA8ABAE805}" dt="2021-08-16T20:24:53.649" v="2426" actId="20577"/>
          <ac:spMkLst>
            <pc:docMk/>
            <pc:sldMk cId="2421988926" sldId="1133"/>
            <ac:spMk id="2" creationId="{2FEC3C0B-D3EB-4097-A342-DF4846659445}"/>
          </ac:spMkLst>
        </pc:spChg>
        <pc:spChg chg="del mod">
          <ac:chgData name="Anne-Hege Svartdal" userId="50f628b7-b342-47d3-87eb-89aff5a6eda3" providerId="ADAL" clId="{6DDF0B71-AF84-422B-A349-02DA8ABAE805}" dt="2021-08-16T19:56:35.029" v="2074" actId="478"/>
          <ac:spMkLst>
            <pc:docMk/>
            <pc:sldMk cId="2421988926" sldId="1133"/>
            <ac:spMk id="7" creationId="{48F0B01F-2B36-4D31-8853-67209D859C22}"/>
          </ac:spMkLst>
        </pc:spChg>
        <pc:spChg chg="del">
          <ac:chgData name="Anne-Hege Svartdal" userId="50f628b7-b342-47d3-87eb-89aff5a6eda3" providerId="ADAL" clId="{6DDF0B71-AF84-422B-A349-02DA8ABAE805}" dt="2021-08-16T19:56:39.329" v="2078" actId="478"/>
          <ac:spMkLst>
            <pc:docMk/>
            <pc:sldMk cId="2421988926" sldId="1133"/>
            <ac:spMk id="9" creationId="{F177DB4F-F666-4DF3-988A-473CAB7C085C}"/>
          </ac:spMkLst>
        </pc:spChg>
        <pc:spChg chg="del">
          <ac:chgData name="Anne-Hege Svartdal" userId="50f628b7-b342-47d3-87eb-89aff5a6eda3" providerId="ADAL" clId="{6DDF0B71-AF84-422B-A349-02DA8ABAE805}" dt="2021-08-16T19:56:35.898" v="2075" actId="478"/>
          <ac:spMkLst>
            <pc:docMk/>
            <pc:sldMk cId="2421988926" sldId="1133"/>
            <ac:spMk id="10" creationId="{12B53ED4-6189-47B6-9825-5EC3483A3C7C}"/>
          </ac:spMkLst>
        </pc:spChg>
        <pc:spChg chg="mod">
          <ac:chgData name="Anne-Hege Svartdal" userId="50f628b7-b342-47d3-87eb-89aff5a6eda3" providerId="ADAL" clId="{6DDF0B71-AF84-422B-A349-02DA8ABAE805}" dt="2021-08-16T19:59:32.339" v="2113" actId="1076"/>
          <ac:spMkLst>
            <pc:docMk/>
            <pc:sldMk cId="2421988926" sldId="1133"/>
            <ac:spMk id="11" creationId="{14C8E2E2-3647-4125-8E92-709F0B582955}"/>
          </ac:spMkLst>
        </pc:spChg>
        <pc:spChg chg="mod">
          <ac:chgData name="Anne-Hege Svartdal" userId="50f628b7-b342-47d3-87eb-89aff5a6eda3" providerId="ADAL" clId="{6DDF0B71-AF84-422B-A349-02DA8ABAE805}" dt="2021-08-16T19:59:32.339" v="2113" actId="1076"/>
          <ac:spMkLst>
            <pc:docMk/>
            <pc:sldMk cId="2421988926" sldId="1133"/>
            <ac:spMk id="14" creationId="{E2D13819-8179-45FB-8C86-B9BBDE78A8FC}"/>
          </ac:spMkLst>
        </pc:spChg>
        <pc:spChg chg="mod">
          <ac:chgData name="Anne-Hege Svartdal" userId="50f628b7-b342-47d3-87eb-89aff5a6eda3" providerId="ADAL" clId="{6DDF0B71-AF84-422B-A349-02DA8ABAE805}" dt="2021-08-16T19:59:36.410" v="2114" actId="1076"/>
          <ac:spMkLst>
            <pc:docMk/>
            <pc:sldMk cId="2421988926" sldId="1133"/>
            <ac:spMk id="21" creationId="{B4E002BB-AD0F-4756-AAA6-A271EE216957}"/>
          </ac:spMkLst>
        </pc:spChg>
        <pc:cxnChg chg="del">
          <ac:chgData name="Anne-Hege Svartdal" userId="50f628b7-b342-47d3-87eb-89aff5a6eda3" providerId="ADAL" clId="{6DDF0B71-AF84-422B-A349-02DA8ABAE805}" dt="2021-08-16T19:56:37.672" v="2076" actId="478"/>
          <ac:cxnSpMkLst>
            <pc:docMk/>
            <pc:sldMk cId="2421988926" sldId="1133"/>
            <ac:cxnSpMk id="5" creationId="{CC64F860-3BE5-412E-8ECD-82339CE69FEE}"/>
          </ac:cxnSpMkLst>
        </pc:cxnChg>
        <pc:cxnChg chg="del">
          <ac:chgData name="Anne-Hege Svartdal" userId="50f628b7-b342-47d3-87eb-89aff5a6eda3" providerId="ADAL" clId="{6DDF0B71-AF84-422B-A349-02DA8ABAE805}" dt="2021-08-16T19:56:38.520" v="2077" actId="478"/>
          <ac:cxnSpMkLst>
            <pc:docMk/>
            <pc:sldMk cId="2421988926" sldId="1133"/>
            <ac:cxnSpMk id="8" creationId="{911E2452-D1FA-4B0D-8880-BDE3A246F1AF}"/>
          </ac:cxnSpMkLst>
        </pc:cxnChg>
        <pc:cxnChg chg="mod">
          <ac:chgData name="Anne-Hege Svartdal" userId="50f628b7-b342-47d3-87eb-89aff5a6eda3" providerId="ADAL" clId="{6DDF0B71-AF84-422B-A349-02DA8ABAE805}" dt="2021-08-16T19:59:32.339" v="2113" actId="1076"/>
          <ac:cxnSpMkLst>
            <pc:docMk/>
            <pc:sldMk cId="2421988926" sldId="1133"/>
            <ac:cxnSpMk id="13" creationId="{A34D403A-EE3A-4A09-9528-45E7F7263273}"/>
          </ac:cxnSpMkLst>
        </pc:cxnChg>
        <pc:cxnChg chg="mod">
          <ac:chgData name="Anne-Hege Svartdal" userId="50f628b7-b342-47d3-87eb-89aff5a6eda3" providerId="ADAL" clId="{6DDF0B71-AF84-422B-A349-02DA8ABAE805}" dt="2021-08-16T19:59:32.339" v="2113" actId="1076"/>
          <ac:cxnSpMkLst>
            <pc:docMk/>
            <pc:sldMk cId="2421988926" sldId="1133"/>
            <ac:cxnSpMk id="18" creationId="{A8C2AA38-4C2F-4F1F-9205-51F013DF1470}"/>
          </ac:cxnSpMkLst>
        </pc:cxnChg>
      </pc:sldChg>
      <pc:sldChg chg="add del">
        <pc:chgData name="Anne-Hege Svartdal" userId="50f628b7-b342-47d3-87eb-89aff5a6eda3" providerId="ADAL" clId="{6DDF0B71-AF84-422B-A349-02DA8ABAE805}" dt="2021-08-16T20:15:43.100" v="2174" actId="47"/>
        <pc:sldMkLst>
          <pc:docMk/>
          <pc:sldMk cId="4114362647" sldId="1134"/>
        </pc:sldMkLst>
      </pc:sldChg>
      <pc:sldChg chg="del">
        <pc:chgData name="Anne-Hege Svartdal" userId="50f628b7-b342-47d3-87eb-89aff5a6eda3" providerId="ADAL" clId="{6DDF0B71-AF84-422B-A349-02DA8ABAE805}" dt="2021-08-16T20:16:00.049" v="2181" actId="47"/>
        <pc:sldMkLst>
          <pc:docMk/>
          <pc:sldMk cId="2943890099" sldId="1135"/>
        </pc:sldMkLst>
      </pc:sldChg>
      <pc:sldChg chg="addSp modSp del mod ord">
        <pc:chgData name="Anne-Hege Svartdal" userId="50f628b7-b342-47d3-87eb-89aff5a6eda3" providerId="ADAL" clId="{6DDF0B71-AF84-422B-A349-02DA8ABAE805}" dt="2022-02-10T17:58:03.341" v="4605" actId="47"/>
        <pc:sldMkLst>
          <pc:docMk/>
          <pc:sldMk cId="2709044463" sldId="1136"/>
        </pc:sldMkLst>
        <pc:spChg chg="mod">
          <ac:chgData name="Anne-Hege Svartdal" userId="50f628b7-b342-47d3-87eb-89aff5a6eda3" providerId="ADAL" clId="{6DDF0B71-AF84-422B-A349-02DA8ABAE805}" dt="2021-08-16T11:37:31.056" v="641" actId="1076"/>
          <ac:spMkLst>
            <pc:docMk/>
            <pc:sldMk cId="2709044463" sldId="1136"/>
            <ac:spMk id="10" creationId="{E7806AF1-36F4-4CCD-925C-6ED9901A1AF0}"/>
          </ac:spMkLst>
        </pc:spChg>
        <pc:spChg chg="add mod">
          <ac:chgData name="Anne-Hege Svartdal" userId="50f628b7-b342-47d3-87eb-89aff5a6eda3" providerId="ADAL" clId="{6DDF0B71-AF84-422B-A349-02DA8ABAE805}" dt="2021-08-16T11:23:53.668" v="640" actId="20577"/>
          <ac:spMkLst>
            <pc:docMk/>
            <pc:sldMk cId="2709044463" sldId="1136"/>
            <ac:spMk id="13" creationId="{DC43E310-4680-4862-8AC0-224EDD7CC5D0}"/>
          </ac:spMkLst>
        </pc:spChg>
        <pc:picChg chg="add mod">
          <ac:chgData name="Anne-Hege Svartdal" userId="50f628b7-b342-47d3-87eb-89aff5a6eda3" providerId="ADAL" clId="{6DDF0B71-AF84-422B-A349-02DA8ABAE805}" dt="2021-08-16T11:23:42.951" v="629" actId="1076"/>
          <ac:picMkLst>
            <pc:docMk/>
            <pc:sldMk cId="2709044463" sldId="1136"/>
            <ac:picMk id="5" creationId="{657F919A-51E7-427E-AC71-73290CE5D3B8}"/>
          </ac:picMkLst>
        </pc:picChg>
        <pc:picChg chg="mod">
          <ac:chgData name="Anne-Hege Svartdal" userId="50f628b7-b342-47d3-87eb-89aff5a6eda3" providerId="ADAL" clId="{6DDF0B71-AF84-422B-A349-02DA8ABAE805}" dt="2021-08-16T11:23:26.962" v="626" actId="1076"/>
          <ac:picMkLst>
            <pc:docMk/>
            <pc:sldMk cId="2709044463" sldId="1136"/>
            <ac:picMk id="9" creationId="{BE7934F8-F91F-4C9F-8F67-2CD79C1B3201}"/>
          </ac:picMkLst>
        </pc:picChg>
      </pc:sldChg>
      <pc:sldChg chg="addSp delSp modSp add del mod">
        <pc:chgData name="Anne-Hege Svartdal" userId="50f628b7-b342-47d3-87eb-89aff5a6eda3" providerId="ADAL" clId="{6DDF0B71-AF84-422B-A349-02DA8ABAE805}" dt="2021-08-16T20:17:50.767" v="2188" actId="47"/>
        <pc:sldMkLst>
          <pc:docMk/>
          <pc:sldMk cId="441591956" sldId="1137"/>
        </pc:sldMkLst>
        <pc:spChg chg="del">
          <ac:chgData name="Anne-Hege Svartdal" userId="50f628b7-b342-47d3-87eb-89aff5a6eda3" providerId="ADAL" clId="{6DDF0B71-AF84-422B-A349-02DA8ABAE805}" dt="2021-08-16T11:06:14.382" v="606" actId="478"/>
          <ac:spMkLst>
            <pc:docMk/>
            <pc:sldMk cId="441591956" sldId="1137"/>
            <ac:spMk id="2" creationId="{865BEA3C-68F9-4429-BA2F-4517E6E3113A}"/>
          </ac:spMkLst>
        </pc:spChg>
        <pc:spChg chg="del">
          <ac:chgData name="Anne-Hege Svartdal" userId="50f628b7-b342-47d3-87eb-89aff5a6eda3" providerId="ADAL" clId="{6DDF0B71-AF84-422B-A349-02DA8ABAE805}" dt="2021-08-16T20:17:42.709" v="2186" actId="478"/>
          <ac:spMkLst>
            <pc:docMk/>
            <pc:sldMk cId="441591956" sldId="1137"/>
            <ac:spMk id="3" creationId="{1B3079EC-AFE9-4BFE-9330-BD4A8B7CA56D}"/>
          </ac:spMkLst>
        </pc:spChg>
        <pc:spChg chg="del mod">
          <ac:chgData name="Anne-Hege Svartdal" userId="50f628b7-b342-47d3-87eb-89aff5a6eda3" providerId="ADAL" clId="{6DDF0B71-AF84-422B-A349-02DA8ABAE805}" dt="2021-08-16T20:17:39.240" v="2185" actId="478"/>
          <ac:spMkLst>
            <pc:docMk/>
            <pc:sldMk cId="441591956" sldId="1137"/>
            <ac:spMk id="6" creationId="{971D4A98-C2F4-4EB3-B6E2-AE53F4458B2F}"/>
          </ac:spMkLst>
        </pc:spChg>
        <pc:spChg chg="del">
          <ac:chgData name="Anne-Hege Svartdal" userId="50f628b7-b342-47d3-87eb-89aff5a6eda3" providerId="ADAL" clId="{6DDF0B71-AF84-422B-A349-02DA8ABAE805}" dt="2021-08-16T11:06:15.868" v="607" actId="478"/>
          <ac:spMkLst>
            <pc:docMk/>
            <pc:sldMk cId="441591956" sldId="1137"/>
            <ac:spMk id="10" creationId="{3FEC5E64-9BEC-45AA-BEE3-9504A5654322}"/>
          </ac:spMkLst>
        </pc:spChg>
        <pc:spChg chg="add del mod">
          <ac:chgData name="Anne-Hege Svartdal" userId="50f628b7-b342-47d3-87eb-89aff5a6eda3" providerId="ADAL" clId="{6DDF0B71-AF84-422B-A349-02DA8ABAE805}" dt="2021-08-16T20:17:49.060" v="2187" actId="21"/>
          <ac:spMkLst>
            <pc:docMk/>
            <pc:sldMk cId="441591956" sldId="1137"/>
            <ac:spMk id="13" creationId="{23DA3CDE-F90E-432B-805B-4BD6B762703D}"/>
          </ac:spMkLst>
        </pc:spChg>
      </pc:sldChg>
      <pc:sldChg chg="addSp delSp modSp add del mod ord">
        <pc:chgData name="Anne-Hege Svartdal" userId="50f628b7-b342-47d3-87eb-89aff5a6eda3" providerId="ADAL" clId="{6DDF0B71-AF84-422B-A349-02DA8ABAE805}" dt="2022-02-10T17:57:07.584" v="4598" actId="47"/>
        <pc:sldMkLst>
          <pc:docMk/>
          <pc:sldMk cId="68473485" sldId="1138"/>
        </pc:sldMkLst>
        <pc:spChg chg="add mod">
          <ac:chgData name="Anne-Hege Svartdal" userId="50f628b7-b342-47d3-87eb-89aff5a6eda3" providerId="ADAL" clId="{6DDF0B71-AF84-422B-A349-02DA8ABAE805}" dt="2021-08-16T19:04:14.592" v="1118" actId="20577"/>
          <ac:spMkLst>
            <pc:docMk/>
            <pc:sldMk cId="68473485" sldId="1138"/>
            <ac:spMk id="2" creationId="{F66E4FD8-5696-42BE-9275-B0CDE0CBECDA}"/>
          </ac:spMkLst>
        </pc:spChg>
        <pc:spChg chg="del">
          <ac:chgData name="Anne-Hege Svartdal" userId="50f628b7-b342-47d3-87eb-89aff5a6eda3" providerId="ADAL" clId="{6DDF0B71-AF84-422B-A349-02DA8ABAE805}" dt="2021-08-16T19:03:45.962" v="1087" actId="478"/>
          <ac:spMkLst>
            <pc:docMk/>
            <pc:sldMk cId="68473485" sldId="1138"/>
            <ac:spMk id="7" creationId="{48F0B01F-2B36-4D31-8853-67209D859C22}"/>
          </ac:spMkLst>
        </pc:spChg>
        <pc:spChg chg="del">
          <ac:chgData name="Anne-Hege Svartdal" userId="50f628b7-b342-47d3-87eb-89aff5a6eda3" providerId="ADAL" clId="{6DDF0B71-AF84-422B-A349-02DA8ABAE805}" dt="2021-08-16T19:03:48.193" v="1088" actId="478"/>
          <ac:spMkLst>
            <pc:docMk/>
            <pc:sldMk cId="68473485" sldId="1138"/>
            <ac:spMk id="9" creationId="{F177DB4F-F666-4DF3-988A-473CAB7C085C}"/>
          </ac:spMkLst>
        </pc:spChg>
        <pc:spChg chg="del">
          <ac:chgData name="Anne-Hege Svartdal" userId="50f628b7-b342-47d3-87eb-89aff5a6eda3" providerId="ADAL" clId="{6DDF0B71-AF84-422B-A349-02DA8ABAE805}" dt="2021-08-16T19:03:50.009" v="1089" actId="478"/>
          <ac:spMkLst>
            <pc:docMk/>
            <pc:sldMk cId="68473485" sldId="1138"/>
            <ac:spMk id="10" creationId="{12B53ED4-6189-47B6-9825-5EC3483A3C7C}"/>
          </ac:spMkLst>
        </pc:spChg>
        <pc:spChg chg="del">
          <ac:chgData name="Anne-Hege Svartdal" userId="50f628b7-b342-47d3-87eb-89aff5a6eda3" providerId="ADAL" clId="{6DDF0B71-AF84-422B-A349-02DA8ABAE805}" dt="2021-08-16T19:03:51.856" v="1090" actId="478"/>
          <ac:spMkLst>
            <pc:docMk/>
            <pc:sldMk cId="68473485" sldId="1138"/>
            <ac:spMk id="11" creationId="{14C8E2E2-3647-4125-8E92-709F0B582955}"/>
          </ac:spMkLst>
        </pc:spChg>
        <pc:spChg chg="del">
          <ac:chgData name="Anne-Hege Svartdal" userId="50f628b7-b342-47d3-87eb-89aff5a6eda3" providerId="ADAL" clId="{6DDF0B71-AF84-422B-A349-02DA8ABAE805}" dt="2021-08-16T19:03:51.856" v="1090" actId="478"/>
          <ac:spMkLst>
            <pc:docMk/>
            <pc:sldMk cId="68473485" sldId="1138"/>
            <ac:spMk id="14" creationId="{E2D13819-8179-45FB-8C86-B9BBDE78A8FC}"/>
          </ac:spMkLst>
        </pc:spChg>
        <pc:spChg chg="del">
          <ac:chgData name="Anne-Hege Svartdal" userId="50f628b7-b342-47d3-87eb-89aff5a6eda3" providerId="ADAL" clId="{6DDF0B71-AF84-422B-A349-02DA8ABAE805}" dt="2021-08-16T19:03:56.816" v="1091" actId="478"/>
          <ac:spMkLst>
            <pc:docMk/>
            <pc:sldMk cId="68473485" sldId="1138"/>
            <ac:spMk id="21" creationId="{B4E002BB-AD0F-4756-AAA6-A271EE216957}"/>
          </ac:spMkLst>
        </pc:spChg>
        <pc:picChg chg="add mod">
          <ac:chgData name="Anne-Hege Svartdal" userId="50f628b7-b342-47d3-87eb-89aff5a6eda3" providerId="ADAL" clId="{6DDF0B71-AF84-422B-A349-02DA8ABAE805}" dt="2021-08-16T19:09:56.658" v="1122" actId="1076"/>
          <ac:picMkLst>
            <pc:docMk/>
            <pc:sldMk cId="68473485" sldId="1138"/>
            <ac:picMk id="6" creationId="{F5628016-D0DA-4785-A44E-56F88AD04113}"/>
          </ac:picMkLst>
        </pc:picChg>
        <pc:cxnChg chg="del">
          <ac:chgData name="Anne-Hege Svartdal" userId="50f628b7-b342-47d3-87eb-89aff5a6eda3" providerId="ADAL" clId="{6DDF0B71-AF84-422B-A349-02DA8ABAE805}" dt="2021-08-16T19:03:50.009" v="1089" actId="478"/>
          <ac:cxnSpMkLst>
            <pc:docMk/>
            <pc:sldMk cId="68473485" sldId="1138"/>
            <ac:cxnSpMk id="5" creationId="{CC64F860-3BE5-412E-8ECD-82339CE69FEE}"/>
          </ac:cxnSpMkLst>
        </pc:cxnChg>
        <pc:cxnChg chg="del">
          <ac:chgData name="Anne-Hege Svartdal" userId="50f628b7-b342-47d3-87eb-89aff5a6eda3" providerId="ADAL" clId="{6DDF0B71-AF84-422B-A349-02DA8ABAE805}" dt="2021-08-16T19:03:50.009" v="1089" actId="478"/>
          <ac:cxnSpMkLst>
            <pc:docMk/>
            <pc:sldMk cId="68473485" sldId="1138"/>
            <ac:cxnSpMk id="8" creationId="{911E2452-D1FA-4B0D-8880-BDE3A246F1AF}"/>
          </ac:cxnSpMkLst>
        </pc:cxnChg>
        <pc:cxnChg chg="del">
          <ac:chgData name="Anne-Hege Svartdal" userId="50f628b7-b342-47d3-87eb-89aff5a6eda3" providerId="ADAL" clId="{6DDF0B71-AF84-422B-A349-02DA8ABAE805}" dt="2021-08-16T19:03:51.856" v="1090" actId="478"/>
          <ac:cxnSpMkLst>
            <pc:docMk/>
            <pc:sldMk cId="68473485" sldId="1138"/>
            <ac:cxnSpMk id="13" creationId="{A34D403A-EE3A-4A09-9528-45E7F7263273}"/>
          </ac:cxnSpMkLst>
        </pc:cxnChg>
        <pc:cxnChg chg="del">
          <ac:chgData name="Anne-Hege Svartdal" userId="50f628b7-b342-47d3-87eb-89aff5a6eda3" providerId="ADAL" clId="{6DDF0B71-AF84-422B-A349-02DA8ABAE805}" dt="2021-08-16T19:03:51.856" v="1090" actId="478"/>
          <ac:cxnSpMkLst>
            <pc:docMk/>
            <pc:sldMk cId="68473485" sldId="1138"/>
            <ac:cxnSpMk id="18" creationId="{A8C2AA38-4C2F-4F1F-9205-51F013DF1470}"/>
          </ac:cxnSpMkLst>
        </pc:cxnChg>
      </pc:sldChg>
      <pc:sldChg chg="addSp delSp modSp add del mod ord">
        <pc:chgData name="Anne-Hege Svartdal" userId="50f628b7-b342-47d3-87eb-89aff5a6eda3" providerId="ADAL" clId="{6DDF0B71-AF84-422B-A349-02DA8ABAE805}" dt="2022-02-10T17:57:10.342" v="4600" actId="47"/>
        <pc:sldMkLst>
          <pc:docMk/>
          <pc:sldMk cId="749262013" sldId="1139"/>
        </pc:sldMkLst>
        <pc:spChg chg="mod">
          <ac:chgData name="Anne-Hege Svartdal" userId="50f628b7-b342-47d3-87eb-89aff5a6eda3" providerId="ADAL" clId="{6DDF0B71-AF84-422B-A349-02DA8ABAE805}" dt="2021-08-16T19:10:56.161" v="1142" actId="6549"/>
          <ac:spMkLst>
            <pc:docMk/>
            <pc:sldMk cId="749262013" sldId="1139"/>
            <ac:spMk id="2" creationId="{F66E4FD8-5696-42BE-9275-B0CDE0CBECDA}"/>
          </ac:spMkLst>
        </pc:spChg>
        <pc:picChg chg="add mod">
          <ac:chgData name="Anne-Hege Svartdal" userId="50f628b7-b342-47d3-87eb-89aff5a6eda3" providerId="ADAL" clId="{6DDF0B71-AF84-422B-A349-02DA8ABAE805}" dt="2021-08-16T19:10:46.468" v="1127" actId="1076"/>
          <ac:picMkLst>
            <pc:docMk/>
            <pc:sldMk cId="749262013" sldId="1139"/>
            <ac:picMk id="5" creationId="{EA668C0D-44D1-4287-AF8F-7F2AB8978149}"/>
          </ac:picMkLst>
        </pc:picChg>
        <pc:picChg chg="del">
          <ac:chgData name="Anne-Hege Svartdal" userId="50f628b7-b342-47d3-87eb-89aff5a6eda3" providerId="ADAL" clId="{6DDF0B71-AF84-422B-A349-02DA8ABAE805}" dt="2021-08-16T19:10:27.990" v="1124" actId="478"/>
          <ac:picMkLst>
            <pc:docMk/>
            <pc:sldMk cId="749262013" sldId="1139"/>
            <ac:picMk id="6" creationId="{F5628016-D0DA-4785-A44E-56F88AD04113}"/>
          </ac:picMkLst>
        </pc:picChg>
      </pc:sldChg>
      <pc:sldChg chg="addSp delSp modSp add del mod ord">
        <pc:chgData name="Anne-Hege Svartdal" userId="50f628b7-b342-47d3-87eb-89aff5a6eda3" providerId="ADAL" clId="{6DDF0B71-AF84-422B-A349-02DA8ABAE805}" dt="2022-02-10T17:57:09.391" v="4599" actId="47"/>
        <pc:sldMkLst>
          <pc:docMk/>
          <pc:sldMk cId="1267303493" sldId="1140"/>
        </pc:sldMkLst>
        <pc:spChg chg="mod">
          <ac:chgData name="Anne-Hege Svartdal" userId="50f628b7-b342-47d3-87eb-89aff5a6eda3" providerId="ADAL" clId="{6DDF0B71-AF84-422B-A349-02DA8ABAE805}" dt="2021-08-16T19:11:43.436" v="1164" actId="1076"/>
          <ac:spMkLst>
            <pc:docMk/>
            <pc:sldMk cId="1267303493" sldId="1140"/>
            <ac:spMk id="2" creationId="{F66E4FD8-5696-42BE-9275-B0CDE0CBECDA}"/>
          </ac:spMkLst>
        </pc:spChg>
        <pc:picChg chg="del">
          <ac:chgData name="Anne-Hege Svartdal" userId="50f628b7-b342-47d3-87eb-89aff5a6eda3" providerId="ADAL" clId="{6DDF0B71-AF84-422B-A349-02DA8ABAE805}" dt="2021-08-16T19:11:21.625" v="1144" actId="478"/>
          <ac:picMkLst>
            <pc:docMk/>
            <pc:sldMk cId="1267303493" sldId="1140"/>
            <ac:picMk id="5" creationId="{EA668C0D-44D1-4287-AF8F-7F2AB8978149}"/>
          </ac:picMkLst>
        </pc:picChg>
        <pc:picChg chg="add mod">
          <ac:chgData name="Anne-Hege Svartdal" userId="50f628b7-b342-47d3-87eb-89aff5a6eda3" providerId="ADAL" clId="{6DDF0B71-AF84-422B-A349-02DA8ABAE805}" dt="2021-08-16T19:11:28.555" v="1147" actId="1076"/>
          <ac:picMkLst>
            <pc:docMk/>
            <pc:sldMk cId="1267303493" sldId="1140"/>
            <ac:picMk id="6" creationId="{7A776022-8EEE-4536-B3E4-C40F0230AB7F}"/>
          </ac:picMkLst>
        </pc:picChg>
      </pc:sldChg>
      <pc:sldChg chg="addSp delSp modSp add del mod ord">
        <pc:chgData name="Anne-Hege Svartdal" userId="50f628b7-b342-47d3-87eb-89aff5a6eda3" providerId="ADAL" clId="{6DDF0B71-AF84-422B-A349-02DA8ABAE805}" dt="2022-02-10T17:57:23.295" v="4601" actId="47"/>
        <pc:sldMkLst>
          <pc:docMk/>
          <pc:sldMk cId="3440026468" sldId="1141"/>
        </pc:sldMkLst>
        <pc:spChg chg="del">
          <ac:chgData name="Anne-Hege Svartdal" userId="50f628b7-b342-47d3-87eb-89aff5a6eda3" providerId="ADAL" clId="{6DDF0B71-AF84-422B-A349-02DA8ABAE805}" dt="2021-08-16T19:13:07.162" v="1167" actId="478"/>
          <ac:spMkLst>
            <pc:docMk/>
            <pc:sldMk cId="3440026468" sldId="1141"/>
            <ac:spMk id="2" creationId="{F66E4FD8-5696-42BE-9275-B0CDE0CBECDA}"/>
          </ac:spMkLst>
        </pc:spChg>
        <pc:spChg chg="add mod">
          <ac:chgData name="Anne-Hege Svartdal" userId="50f628b7-b342-47d3-87eb-89aff5a6eda3" providerId="ADAL" clId="{6DDF0B71-AF84-422B-A349-02DA8ABAE805}" dt="2021-08-16T19:15:30.742" v="1319" actId="6549"/>
          <ac:spMkLst>
            <pc:docMk/>
            <pc:sldMk cId="3440026468" sldId="1141"/>
            <ac:spMk id="3" creationId="{EC4650B7-5F6A-4D89-9F1D-5F8E893CABD3}"/>
          </ac:spMkLst>
        </pc:spChg>
        <pc:spChg chg="add mod">
          <ac:chgData name="Anne-Hege Svartdal" userId="50f628b7-b342-47d3-87eb-89aff5a6eda3" providerId="ADAL" clId="{6DDF0B71-AF84-422B-A349-02DA8ABAE805}" dt="2021-08-16T19:16:33.194" v="1402" actId="1076"/>
          <ac:spMkLst>
            <pc:docMk/>
            <pc:sldMk cId="3440026468" sldId="1141"/>
            <ac:spMk id="7" creationId="{F6F37180-E3CA-4D70-8E66-7EC79A7CD63A}"/>
          </ac:spMkLst>
        </pc:spChg>
        <pc:spChg chg="add mod">
          <ac:chgData name="Anne-Hege Svartdal" userId="50f628b7-b342-47d3-87eb-89aff5a6eda3" providerId="ADAL" clId="{6DDF0B71-AF84-422B-A349-02DA8ABAE805}" dt="2021-08-16T19:16:03.335" v="1366" actId="20577"/>
          <ac:spMkLst>
            <pc:docMk/>
            <pc:sldMk cId="3440026468" sldId="1141"/>
            <ac:spMk id="13" creationId="{E68401AA-9383-46B2-8382-71AFF1142831}"/>
          </ac:spMkLst>
        </pc:spChg>
        <pc:picChg chg="del">
          <ac:chgData name="Anne-Hege Svartdal" userId="50f628b7-b342-47d3-87eb-89aff5a6eda3" providerId="ADAL" clId="{6DDF0B71-AF84-422B-A349-02DA8ABAE805}" dt="2021-08-16T19:13:04.160" v="1166" actId="478"/>
          <ac:picMkLst>
            <pc:docMk/>
            <pc:sldMk cId="3440026468" sldId="1141"/>
            <ac:picMk id="6" creationId="{7A776022-8EEE-4536-B3E4-C40F0230AB7F}"/>
          </ac:picMkLst>
        </pc:picChg>
        <pc:picChg chg="add mod">
          <ac:chgData name="Anne-Hege Svartdal" userId="50f628b7-b342-47d3-87eb-89aff5a6eda3" providerId="ADAL" clId="{6DDF0B71-AF84-422B-A349-02DA8ABAE805}" dt="2021-08-16T19:13:49.745" v="1170" actId="1076"/>
          <ac:picMkLst>
            <pc:docMk/>
            <pc:sldMk cId="3440026468" sldId="1141"/>
            <ac:picMk id="1026" creationId="{54872CD9-5A0D-4866-980B-0AE6B6899BE6}"/>
          </ac:picMkLst>
        </pc:picChg>
      </pc:sldChg>
      <pc:sldChg chg="addSp delSp modSp add del mod ord">
        <pc:chgData name="Anne-Hege Svartdal" userId="50f628b7-b342-47d3-87eb-89aff5a6eda3" providerId="ADAL" clId="{6DDF0B71-AF84-422B-A349-02DA8ABAE805}" dt="2022-02-10T17:58:04.976" v="4606" actId="47"/>
        <pc:sldMkLst>
          <pc:docMk/>
          <pc:sldMk cId="1452752394" sldId="1142"/>
        </pc:sldMkLst>
        <pc:spChg chg="del">
          <ac:chgData name="Anne-Hege Svartdal" userId="50f628b7-b342-47d3-87eb-89aff5a6eda3" providerId="ADAL" clId="{6DDF0B71-AF84-422B-A349-02DA8ABAE805}" dt="2021-08-16T19:17:23.430" v="1408" actId="478"/>
          <ac:spMkLst>
            <pc:docMk/>
            <pc:sldMk cId="1452752394" sldId="1142"/>
            <ac:spMk id="2" creationId="{F66E4FD8-5696-42BE-9275-B0CDE0CBECDA}"/>
          </ac:spMkLst>
        </pc:spChg>
        <pc:picChg chg="del">
          <ac:chgData name="Anne-Hege Svartdal" userId="50f628b7-b342-47d3-87eb-89aff5a6eda3" providerId="ADAL" clId="{6DDF0B71-AF84-422B-A349-02DA8ABAE805}" dt="2021-08-16T19:17:15.220" v="1404" actId="478"/>
          <ac:picMkLst>
            <pc:docMk/>
            <pc:sldMk cId="1452752394" sldId="1142"/>
            <ac:picMk id="6" creationId="{7A776022-8EEE-4536-B3E4-C40F0230AB7F}"/>
          </ac:picMkLst>
        </pc:picChg>
        <pc:picChg chg="add mod">
          <ac:chgData name="Anne-Hege Svartdal" userId="50f628b7-b342-47d3-87eb-89aff5a6eda3" providerId="ADAL" clId="{6DDF0B71-AF84-422B-A349-02DA8ABAE805}" dt="2021-08-16T19:17:21.455" v="1407" actId="1076"/>
          <ac:picMkLst>
            <pc:docMk/>
            <pc:sldMk cId="1452752394" sldId="1142"/>
            <ac:picMk id="2050" creationId="{65D9A361-9841-48AE-8C0B-C5DA63A75DF3}"/>
          </ac:picMkLst>
        </pc:picChg>
      </pc:sldChg>
      <pc:sldChg chg="addSp delSp modSp add del mod ord">
        <pc:chgData name="Anne-Hege Svartdal" userId="50f628b7-b342-47d3-87eb-89aff5a6eda3" providerId="ADAL" clId="{6DDF0B71-AF84-422B-A349-02DA8ABAE805}" dt="2022-02-10T17:56:37.104" v="4579" actId="47"/>
        <pc:sldMkLst>
          <pc:docMk/>
          <pc:sldMk cId="1754518720" sldId="1143"/>
        </pc:sldMkLst>
        <pc:spChg chg="add mod">
          <ac:chgData name="Anne-Hege Svartdal" userId="50f628b7-b342-47d3-87eb-89aff5a6eda3" providerId="ADAL" clId="{6DDF0B71-AF84-422B-A349-02DA8ABAE805}" dt="2021-08-16T19:34:06.417" v="1428" actId="1076"/>
          <ac:spMkLst>
            <pc:docMk/>
            <pc:sldMk cId="1754518720" sldId="1143"/>
            <ac:spMk id="3" creationId="{733968ED-33F0-45A3-8236-B507EF0FAAA6}"/>
          </ac:spMkLst>
        </pc:spChg>
        <pc:spChg chg="add del mod">
          <ac:chgData name="Anne-Hege Svartdal" userId="50f628b7-b342-47d3-87eb-89aff5a6eda3" providerId="ADAL" clId="{6DDF0B71-AF84-422B-A349-02DA8ABAE805}" dt="2021-08-16T19:34:30.450" v="1484" actId="21"/>
          <ac:spMkLst>
            <pc:docMk/>
            <pc:sldMk cId="1754518720" sldId="1143"/>
            <ac:spMk id="5" creationId="{6538387B-2D56-42F8-B03D-9184561CC369}"/>
          </ac:spMkLst>
        </pc:spChg>
        <pc:picChg chg="del">
          <ac:chgData name="Anne-Hege Svartdal" userId="50f628b7-b342-47d3-87eb-89aff5a6eda3" providerId="ADAL" clId="{6DDF0B71-AF84-422B-A349-02DA8ABAE805}" dt="2021-08-16T19:31:24.126" v="1424" actId="478"/>
          <ac:picMkLst>
            <pc:docMk/>
            <pc:sldMk cId="1754518720" sldId="1143"/>
            <ac:picMk id="6" creationId="{F5628016-D0DA-4785-A44E-56F88AD04113}"/>
          </ac:picMkLst>
        </pc:picChg>
      </pc:sldChg>
      <pc:sldChg chg="del">
        <pc:chgData name="Anne-Hege Svartdal" userId="50f628b7-b342-47d3-87eb-89aff5a6eda3" providerId="ADAL" clId="{6DDF0B71-AF84-422B-A349-02DA8ABAE805}" dt="2021-08-16T20:10:21.386" v="2124" actId="47"/>
        <pc:sldMkLst>
          <pc:docMk/>
          <pc:sldMk cId="2285001868" sldId="1144"/>
        </pc:sldMkLst>
      </pc:sldChg>
      <pc:sldChg chg="del ord">
        <pc:chgData name="Anne-Hege Svartdal" userId="50f628b7-b342-47d3-87eb-89aff5a6eda3" providerId="ADAL" clId="{6DDF0B71-AF84-422B-A349-02DA8ABAE805}" dt="2022-02-10T17:58:11.761" v="4614" actId="47"/>
        <pc:sldMkLst>
          <pc:docMk/>
          <pc:sldMk cId="3085648137" sldId="1145"/>
        </pc:sldMkLst>
      </pc:sldChg>
      <pc:sldChg chg="del ord">
        <pc:chgData name="Anne-Hege Svartdal" userId="50f628b7-b342-47d3-87eb-89aff5a6eda3" providerId="ADAL" clId="{6DDF0B71-AF84-422B-A349-02DA8ABAE805}" dt="2022-02-10T17:58:09.623" v="4611" actId="47"/>
        <pc:sldMkLst>
          <pc:docMk/>
          <pc:sldMk cId="1461529208" sldId="1146"/>
        </pc:sldMkLst>
      </pc:sldChg>
      <pc:sldChg chg="del ord">
        <pc:chgData name="Anne-Hege Svartdal" userId="50f628b7-b342-47d3-87eb-89aff5a6eda3" providerId="ADAL" clId="{6DDF0B71-AF84-422B-A349-02DA8ABAE805}" dt="2022-02-10T17:58:10.226" v="4612" actId="47"/>
        <pc:sldMkLst>
          <pc:docMk/>
          <pc:sldMk cId="3393367811" sldId="1147"/>
        </pc:sldMkLst>
      </pc:sldChg>
      <pc:sldChg chg="del ord">
        <pc:chgData name="Anne-Hege Svartdal" userId="50f628b7-b342-47d3-87eb-89aff5a6eda3" providerId="ADAL" clId="{6DDF0B71-AF84-422B-A349-02DA8ABAE805}" dt="2022-02-10T17:58:10.877" v="4613" actId="47"/>
        <pc:sldMkLst>
          <pc:docMk/>
          <pc:sldMk cId="2379785083" sldId="1148"/>
        </pc:sldMkLst>
      </pc:sldChg>
      <pc:sldChg chg="del">
        <pc:chgData name="Anne-Hege Svartdal" userId="50f628b7-b342-47d3-87eb-89aff5a6eda3" providerId="ADAL" clId="{6DDF0B71-AF84-422B-A349-02DA8ABAE805}" dt="2022-02-10T20:56:13.625" v="6099" actId="47"/>
        <pc:sldMkLst>
          <pc:docMk/>
          <pc:sldMk cId="2606333171" sldId="2147196148"/>
        </pc:sldMkLst>
      </pc:sldChg>
      <pc:sldChg chg="addSp delSp modSp mod">
        <pc:chgData name="Anne-Hege Svartdal" userId="50f628b7-b342-47d3-87eb-89aff5a6eda3" providerId="ADAL" clId="{6DDF0B71-AF84-422B-A349-02DA8ABAE805}" dt="2022-03-07T11:46:45.568" v="6889" actId="1076"/>
        <pc:sldMkLst>
          <pc:docMk/>
          <pc:sldMk cId="1626114028" sldId="2147196333"/>
        </pc:sldMkLst>
        <pc:spChg chg="add del mod">
          <ac:chgData name="Anne-Hege Svartdal" userId="50f628b7-b342-47d3-87eb-89aff5a6eda3" providerId="ADAL" clId="{6DDF0B71-AF84-422B-A349-02DA8ABAE805}" dt="2022-02-10T17:55:04.680" v="4546" actId="478"/>
          <ac:spMkLst>
            <pc:docMk/>
            <pc:sldMk cId="1626114028" sldId="2147196333"/>
            <ac:spMk id="2" creationId="{4FA9226D-82BF-44B2-86AD-E8AA200EBFFA}"/>
          </ac:spMkLst>
        </pc:spChg>
        <pc:spChg chg="add mod">
          <ac:chgData name="Anne-Hege Svartdal" userId="50f628b7-b342-47d3-87eb-89aff5a6eda3" providerId="ADAL" clId="{6DDF0B71-AF84-422B-A349-02DA8ABAE805}" dt="2022-02-10T20:51:06.427" v="6070" actId="5793"/>
          <ac:spMkLst>
            <pc:docMk/>
            <pc:sldMk cId="1626114028" sldId="2147196333"/>
            <ac:spMk id="8" creationId="{57E0FFAB-BCAF-4238-BBFE-80040668DD19}"/>
          </ac:spMkLst>
        </pc:spChg>
        <pc:spChg chg="mod">
          <ac:chgData name="Anne-Hege Svartdal" userId="50f628b7-b342-47d3-87eb-89aff5a6eda3" providerId="ADAL" clId="{6DDF0B71-AF84-422B-A349-02DA8ABAE805}" dt="2022-03-07T11:46:06.358" v="6886" actId="20577"/>
          <ac:spMkLst>
            <pc:docMk/>
            <pc:sldMk cId="1626114028" sldId="2147196333"/>
            <ac:spMk id="9" creationId="{E4F81EFF-5E37-4388-8E1A-1613C87ADA70}"/>
          </ac:spMkLst>
        </pc:spChg>
        <pc:spChg chg="del">
          <ac:chgData name="Anne-Hege Svartdal" userId="50f628b7-b342-47d3-87eb-89aff5a6eda3" providerId="ADAL" clId="{6DDF0B71-AF84-422B-A349-02DA8ABAE805}" dt="2022-02-10T07:49:03.674" v="2613" actId="478"/>
          <ac:spMkLst>
            <pc:docMk/>
            <pc:sldMk cId="1626114028" sldId="2147196333"/>
            <ac:spMk id="10" creationId="{B1FE8CC6-57D3-49C3-8D34-E9A1C5AE343E}"/>
          </ac:spMkLst>
        </pc:spChg>
        <pc:spChg chg="add mod">
          <ac:chgData name="Anne-Hege Svartdal" userId="50f628b7-b342-47d3-87eb-89aff5a6eda3" providerId="ADAL" clId="{6DDF0B71-AF84-422B-A349-02DA8ABAE805}" dt="2022-03-07T11:46:45.568" v="6889" actId="1076"/>
          <ac:spMkLst>
            <pc:docMk/>
            <pc:sldMk cId="1626114028" sldId="2147196333"/>
            <ac:spMk id="10" creationId="{D4F5DB05-94CE-41CB-9793-07FA5665E91F}"/>
          </ac:spMkLst>
        </pc:spChg>
        <pc:spChg chg="del">
          <ac:chgData name="Anne-Hege Svartdal" userId="50f628b7-b342-47d3-87eb-89aff5a6eda3" providerId="ADAL" clId="{6DDF0B71-AF84-422B-A349-02DA8ABAE805}" dt="2022-02-10T07:49:06.277" v="2615" actId="478"/>
          <ac:spMkLst>
            <pc:docMk/>
            <pc:sldMk cId="1626114028" sldId="2147196333"/>
            <ac:spMk id="13" creationId="{4EEB9D53-FA02-451C-B207-4AFB8C1E4DEC}"/>
          </ac:spMkLst>
        </pc:spChg>
        <pc:spChg chg="del">
          <ac:chgData name="Anne-Hege Svartdal" userId="50f628b7-b342-47d3-87eb-89aff5a6eda3" providerId="ADAL" clId="{6DDF0B71-AF84-422B-A349-02DA8ABAE805}" dt="2022-02-10T07:49:04.620" v="2614" actId="478"/>
          <ac:spMkLst>
            <pc:docMk/>
            <pc:sldMk cId="1626114028" sldId="2147196333"/>
            <ac:spMk id="14" creationId="{279672DE-1C5B-4FF1-9B11-FFFD04F91CF2}"/>
          </ac:spMkLst>
        </pc:spChg>
        <pc:picChg chg="del">
          <ac:chgData name="Anne-Hege Svartdal" userId="50f628b7-b342-47d3-87eb-89aff5a6eda3" providerId="ADAL" clId="{6DDF0B71-AF84-422B-A349-02DA8ABAE805}" dt="2022-02-10T07:49:08.716" v="2617" actId="478"/>
          <ac:picMkLst>
            <pc:docMk/>
            <pc:sldMk cId="1626114028" sldId="2147196333"/>
            <ac:picMk id="11" creationId="{0B1E593A-A9B6-4DE4-A7E9-761CABA00BD4}"/>
          </ac:picMkLst>
        </pc:picChg>
        <pc:picChg chg="del">
          <ac:chgData name="Anne-Hege Svartdal" userId="50f628b7-b342-47d3-87eb-89aff5a6eda3" providerId="ADAL" clId="{6DDF0B71-AF84-422B-A349-02DA8ABAE805}" dt="2022-02-10T07:49:06.987" v="2616" actId="478"/>
          <ac:picMkLst>
            <pc:docMk/>
            <pc:sldMk cId="1626114028" sldId="2147196333"/>
            <ac:picMk id="12" creationId="{9EB33BEC-C490-417E-A4A6-4873A44B5C5E}"/>
          </ac:picMkLst>
        </pc:picChg>
        <pc:picChg chg="add mod">
          <ac:chgData name="Anne-Hege Svartdal" userId="50f628b7-b342-47d3-87eb-89aff5a6eda3" providerId="ADAL" clId="{6DDF0B71-AF84-422B-A349-02DA8ABAE805}" dt="2022-02-10T07:49:14.376" v="2618"/>
          <ac:picMkLst>
            <pc:docMk/>
            <pc:sldMk cId="1626114028" sldId="2147196333"/>
            <ac:picMk id="18" creationId="{013FA10A-A94E-4F29-A5F7-3D8B5B0794BC}"/>
          </ac:picMkLst>
        </pc:picChg>
      </pc:sldChg>
      <pc:sldChg chg="addSp delSp modSp add mod ord">
        <pc:chgData name="Anne-Hege Svartdal" userId="50f628b7-b342-47d3-87eb-89aff5a6eda3" providerId="ADAL" clId="{6DDF0B71-AF84-422B-A349-02DA8ABAE805}" dt="2022-02-11T08:24:16.050" v="6848" actId="20577"/>
        <pc:sldMkLst>
          <pc:docMk/>
          <pc:sldMk cId="1454729578" sldId="2147196334"/>
        </pc:sldMkLst>
        <pc:spChg chg="del">
          <ac:chgData name="Anne-Hege Svartdal" userId="50f628b7-b342-47d3-87eb-89aff5a6eda3" providerId="ADAL" clId="{6DDF0B71-AF84-422B-A349-02DA8ABAE805}" dt="2022-02-10T17:32:21.057" v="3162" actId="478"/>
          <ac:spMkLst>
            <pc:docMk/>
            <pc:sldMk cId="1454729578" sldId="2147196334"/>
            <ac:spMk id="2" creationId="{4FA9226D-82BF-44B2-86AD-E8AA200EBFFA}"/>
          </ac:spMkLst>
        </pc:spChg>
        <pc:spChg chg="mod">
          <ac:chgData name="Anne-Hege Svartdal" userId="50f628b7-b342-47d3-87eb-89aff5a6eda3" providerId="ADAL" clId="{6DDF0B71-AF84-422B-A349-02DA8ABAE805}" dt="2022-02-10T17:32:18.805" v="3161" actId="20577"/>
          <ac:spMkLst>
            <pc:docMk/>
            <pc:sldMk cId="1454729578" sldId="2147196334"/>
            <ac:spMk id="9" creationId="{E4F81EFF-5E37-4388-8E1A-1613C87ADA70}"/>
          </ac:spMkLst>
        </pc:spChg>
        <pc:graphicFrameChg chg="add mod modGraphic">
          <ac:chgData name="Anne-Hege Svartdal" userId="50f628b7-b342-47d3-87eb-89aff5a6eda3" providerId="ADAL" clId="{6DDF0B71-AF84-422B-A349-02DA8ABAE805}" dt="2022-02-11T08:24:16.050" v="6848" actId="20577"/>
          <ac:graphicFrameMkLst>
            <pc:docMk/>
            <pc:sldMk cId="1454729578" sldId="2147196334"/>
            <ac:graphicFrameMk id="3" creationId="{49DC2E31-DCB3-4041-8036-C5CD0014E8F7}"/>
          </ac:graphicFrameMkLst>
        </pc:graphicFrameChg>
        <pc:picChg chg="add del mod">
          <ac:chgData name="Anne-Hege Svartdal" userId="50f628b7-b342-47d3-87eb-89aff5a6eda3" providerId="ADAL" clId="{6DDF0B71-AF84-422B-A349-02DA8ABAE805}" dt="2022-02-10T17:39:19.344" v="3751" actId="478"/>
          <ac:picMkLst>
            <pc:docMk/>
            <pc:sldMk cId="1454729578" sldId="2147196334"/>
            <ac:picMk id="5" creationId="{4031C0A5-81EE-4796-A6A4-0954D8C90EB5}"/>
          </ac:picMkLst>
        </pc:picChg>
        <pc:picChg chg="add del mod">
          <ac:chgData name="Anne-Hege Svartdal" userId="50f628b7-b342-47d3-87eb-89aff5a6eda3" providerId="ADAL" clId="{6DDF0B71-AF84-422B-A349-02DA8ABAE805}" dt="2022-02-10T17:42:03.703" v="3885" actId="478"/>
          <ac:picMkLst>
            <pc:docMk/>
            <pc:sldMk cId="1454729578" sldId="2147196334"/>
            <ac:picMk id="7" creationId="{513C0959-9A63-4F95-AFD9-43840AB29276}"/>
          </ac:picMkLst>
        </pc:picChg>
        <pc:picChg chg="add del">
          <ac:chgData name="Anne-Hege Svartdal" userId="50f628b7-b342-47d3-87eb-89aff5a6eda3" providerId="ADAL" clId="{6DDF0B71-AF84-422B-A349-02DA8ABAE805}" dt="2022-02-10T21:18:55.085" v="6692" actId="478"/>
          <ac:picMkLst>
            <pc:docMk/>
            <pc:sldMk cId="1454729578" sldId="2147196334"/>
            <ac:picMk id="10" creationId="{F61CD3DA-E2CB-46BE-B7CF-6182F6A85DDF}"/>
          </ac:picMkLst>
        </pc:picChg>
      </pc:sldChg>
      <pc:sldChg chg="addSp modSp add mod">
        <pc:chgData name="Anne-Hege Svartdal" userId="50f628b7-b342-47d3-87eb-89aff5a6eda3" providerId="ADAL" clId="{6DDF0B71-AF84-422B-A349-02DA8ABAE805}" dt="2022-02-10T21:04:20.096" v="6316" actId="313"/>
        <pc:sldMkLst>
          <pc:docMk/>
          <pc:sldMk cId="2695820311" sldId="2147196335"/>
        </pc:sldMkLst>
        <pc:spChg chg="mod">
          <ac:chgData name="Anne-Hege Svartdal" userId="50f628b7-b342-47d3-87eb-89aff5a6eda3" providerId="ADAL" clId="{6DDF0B71-AF84-422B-A349-02DA8ABAE805}" dt="2022-02-10T21:04:14.347" v="6315" actId="21"/>
          <ac:spMkLst>
            <pc:docMk/>
            <pc:sldMk cId="2695820311" sldId="2147196335"/>
            <ac:spMk id="2" creationId="{4FA9226D-82BF-44B2-86AD-E8AA200EBFFA}"/>
          </ac:spMkLst>
        </pc:spChg>
        <pc:spChg chg="add mod">
          <ac:chgData name="Anne-Hege Svartdal" userId="50f628b7-b342-47d3-87eb-89aff5a6eda3" providerId="ADAL" clId="{6DDF0B71-AF84-422B-A349-02DA8ABAE805}" dt="2022-02-10T21:04:20.096" v="6316" actId="313"/>
          <ac:spMkLst>
            <pc:docMk/>
            <pc:sldMk cId="2695820311" sldId="2147196335"/>
            <ac:spMk id="8" creationId="{B2686D02-4A4B-4485-96B4-5742414C26BA}"/>
          </ac:spMkLst>
        </pc:spChg>
      </pc:sldChg>
      <pc:sldChg chg="addSp modSp add mod">
        <pc:chgData name="Anne-Hege Svartdal" userId="50f628b7-b342-47d3-87eb-89aff5a6eda3" providerId="ADAL" clId="{6DDF0B71-AF84-422B-A349-02DA8ABAE805}" dt="2022-02-10T20:49:59.281" v="6031" actId="1076"/>
        <pc:sldMkLst>
          <pc:docMk/>
          <pc:sldMk cId="3856681595" sldId="2147196336"/>
        </pc:sldMkLst>
        <pc:spChg chg="mod">
          <ac:chgData name="Anne-Hege Svartdal" userId="50f628b7-b342-47d3-87eb-89aff5a6eda3" providerId="ADAL" clId="{6DDF0B71-AF84-422B-A349-02DA8ABAE805}" dt="2022-02-10T17:55:19.605" v="4551" actId="5793"/>
          <ac:spMkLst>
            <pc:docMk/>
            <pc:sldMk cId="3856681595" sldId="2147196336"/>
            <ac:spMk id="2" creationId="{4FA9226D-82BF-44B2-86AD-E8AA200EBFFA}"/>
          </ac:spMkLst>
        </pc:spChg>
        <pc:spChg chg="add mod">
          <ac:chgData name="Anne-Hege Svartdal" userId="50f628b7-b342-47d3-87eb-89aff5a6eda3" providerId="ADAL" clId="{6DDF0B71-AF84-422B-A349-02DA8ABAE805}" dt="2022-02-10T20:49:54.929" v="6030" actId="313"/>
          <ac:spMkLst>
            <pc:docMk/>
            <pc:sldMk cId="3856681595" sldId="2147196336"/>
            <ac:spMk id="3" creationId="{E364E00C-B3E7-4D20-ABDF-82D733BC948E}"/>
          </ac:spMkLst>
        </pc:spChg>
        <pc:spChg chg="mod">
          <ac:chgData name="Anne-Hege Svartdal" userId="50f628b7-b342-47d3-87eb-89aff5a6eda3" providerId="ADAL" clId="{6DDF0B71-AF84-422B-A349-02DA8ABAE805}" dt="2022-02-10T17:54:04.469" v="4495" actId="1076"/>
          <ac:spMkLst>
            <pc:docMk/>
            <pc:sldMk cId="3856681595" sldId="2147196336"/>
            <ac:spMk id="9" creationId="{E4F81EFF-5E37-4388-8E1A-1613C87ADA70}"/>
          </ac:spMkLst>
        </pc:spChg>
        <pc:picChg chg="add mod">
          <ac:chgData name="Anne-Hege Svartdal" userId="50f628b7-b342-47d3-87eb-89aff5a6eda3" providerId="ADAL" clId="{6DDF0B71-AF84-422B-A349-02DA8ABAE805}" dt="2022-02-10T20:49:59.281" v="6031" actId="1076"/>
          <ac:picMkLst>
            <pc:docMk/>
            <pc:sldMk cId="3856681595" sldId="2147196336"/>
            <ac:picMk id="1026" creationId="{461B7384-5238-488D-8FD6-3817C63FCD36}"/>
          </ac:picMkLst>
        </pc:picChg>
      </pc:sldChg>
      <pc:sldChg chg="modSp add del mod">
        <pc:chgData name="Anne-Hege Svartdal" userId="50f628b7-b342-47d3-87eb-89aff5a6eda3" providerId="ADAL" clId="{6DDF0B71-AF84-422B-A349-02DA8ABAE805}" dt="2022-02-10T20:52:17.400" v="6075" actId="47"/>
        <pc:sldMkLst>
          <pc:docMk/>
          <pc:sldMk cId="1748747843" sldId="2147196337"/>
        </pc:sldMkLst>
        <pc:spChg chg="mod">
          <ac:chgData name="Anne-Hege Svartdal" userId="50f628b7-b342-47d3-87eb-89aff5a6eda3" providerId="ADAL" clId="{6DDF0B71-AF84-422B-A349-02DA8ABAE805}" dt="2022-02-10T17:55:36.108" v="4572" actId="20577"/>
          <ac:spMkLst>
            <pc:docMk/>
            <pc:sldMk cId="1748747843" sldId="2147196337"/>
            <ac:spMk id="9" creationId="{E4F81EFF-5E37-4388-8E1A-1613C87ADA70}"/>
          </ac:spMkLst>
        </pc:spChg>
      </pc:sldChg>
      <pc:sldChg chg="modSp add del mod">
        <pc:chgData name="Anne-Hege Svartdal" userId="50f628b7-b342-47d3-87eb-89aff5a6eda3" providerId="ADAL" clId="{6DDF0B71-AF84-422B-A349-02DA8ABAE805}" dt="2022-02-10T20:52:20.401" v="6076" actId="47"/>
        <pc:sldMkLst>
          <pc:docMk/>
          <pc:sldMk cId="119994228" sldId="2147196338"/>
        </pc:sldMkLst>
        <pc:spChg chg="mod">
          <ac:chgData name="Anne-Hege Svartdal" userId="50f628b7-b342-47d3-87eb-89aff5a6eda3" providerId="ADAL" clId="{6DDF0B71-AF84-422B-A349-02DA8ABAE805}" dt="2022-02-10T17:56:00.108" v="4574"/>
          <ac:spMkLst>
            <pc:docMk/>
            <pc:sldMk cId="119994228" sldId="2147196338"/>
            <ac:spMk id="9" creationId="{E4F81EFF-5E37-4388-8E1A-1613C87ADA70}"/>
          </ac:spMkLst>
        </pc:spChg>
      </pc:sldChg>
      <pc:sldChg chg="add del ord">
        <pc:chgData name="Anne-Hege Svartdal" userId="50f628b7-b342-47d3-87eb-89aff5a6eda3" providerId="ADAL" clId="{6DDF0B71-AF84-422B-A349-02DA8ABAE805}" dt="2022-02-10T20:52:22.923" v="6077" actId="47"/>
        <pc:sldMkLst>
          <pc:docMk/>
          <pc:sldMk cId="384388610" sldId="2147196339"/>
        </pc:sldMkLst>
      </pc:sldChg>
      <pc:sldChg chg="addSp delSp modSp add mod ord">
        <pc:chgData name="Anne-Hege Svartdal" userId="50f628b7-b342-47d3-87eb-89aff5a6eda3" providerId="ADAL" clId="{6DDF0B71-AF84-422B-A349-02DA8ABAE805}" dt="2022-03-07T11:52:06.849" v="7454" actId="6549"/>
        <pc:sldMkLst>
          <pc:docMk/>
          <pc:sldMk cId="324157367" sldId="2147196340"/>
        </pc:sldMkLst>
        <pc:spChg chg="add mod">
          <ac:chgData name="Anne-Hege Svartdal" userId="50f628b7-b342-47d3-87eb-89aff5a6eda3" providerId="ADAL" clId="{6DDF0B71-AF84-422B-A349-02DA8ABAE805}" dt="2022-03-07T11:52:06.849" v="7454" actId="6549"/>
          <ac:spMkLst>
            <pc:docMk/>
            <pc:sldMk cId="324157367" sldId="2147196340"/>
            <ac:spMk id="2" creationId="{4CE8EA7A-9C9A-41F5-99BC-042E576EBF30}"/>
          </ac:spMkLst>
        </pc:spChg>
        <pc:spChg chg="del mod">
          <ac:chgData name="Anne-Hege Svartdal" userId="50f628b7-b342-47d3-87eb-89aff5a6eda3" providerId="ADAL" clId="{6DDF0B71-AF84-422B-A349-02DA8ABAE805}" dt="2022-02-10T17:56:56.570" v="4597"/>
          <ac:spMkLst>
            <pc:docMk/>
            <pc:sldMk cId="324157367" sldId="2147196340"/>
            <ac:spMk id="2" creationId="{4FA9226D-82BF-44B2-86AD-E8AA200EBFFA}"/>
          </ac:spMkLst>
        </pc:spChg>
        <pc:spChg chg="add mod">
          <ac:chgData name="Anne-Hege Svartdal" userId="50f628b7-b342-47d3-87eb-89aff5a6eda3" providerId="ADAL" clId="{6DDF0B71-AF84-422B-A349-02DA8ABAE805}" dt="2022-03-07T11:47:17.798" v="6912" actId="20577"/>
          <ac:spMkLst>
            <pc:docMk/>
            <pc:sldMk cId="324157367" sldId="2147196340"/>
            <ac:spMk id="5" creationId="{54E7AF70-ED80-4418-9142-8E3BB5B16297}"/>
          </ac:spMkLst>
        </pc:spChg>
        <pc:spChg chg="del mod">
          <ac:chgData name="Anne-Hege Svartdal" userId="50f628b7-b342-47d3-87eb-89aff5a6eda3" providerId="ADAL" clId="{6DDF0B71-AF84-422B-A349-02DA8ABAE805}" dt="2022-02-10T20:28:51.408" v="5576" actId="478"/>
          <ac:spMkLst>
            <pc:docMk/>
            <pc:sldMk cId="324157367" sldId="2147196340"/>
            <ac:spMk id="9" creationId="{E4F81EFF-5E37-4388-8E1A-1613C87ADA70}"/>
          </ac:spMkLst>
        </pc:spChg>
        <pc:picChg chg="add del mod">
          <ac:chgData name="Anne-Hege Svartdal" userId="50f628b7-b342-47d3-87eb-89aff5a6eda3" providerId="ADAL" clId="{6DDF0B71-AF84-422B-A349-02DA8ABAE805}" dt="2022-03-07T11:47:09.232" v="6891" actId="478"/>
          <ac:picMkLst>
            <pc:docMk/>
            <pc:sldMk cId="324157367" sldId="2147196340"/>
            <ac:picMk id="4" creationId="{61F7C3DF-95FB-4EF7-8DC0-7EA03F419AEF}"/>
          </ac:picMkLst>
        </pc:picChg>
      </pc:sldChg>
      <pc:sldChg chg="addSp delSp modSp mod">
        <pc:chgData name="Anne-Hege Svartdal" userId="50f628b7-b342-47d3-87eb-89aff5a6eda3" providerId="ADAL" clId="{6DDF0B71-AF84-422B-A349-02DA8ABAE805}" dt="2022-02-10T20:55:58.534" v="6098" actId="1076"/>
        <pc:sldMkLst>
          <pc:docMk/>
          <pc:sldMk cId="2518584821" sldId="2147196347"/>
        </pc:sldMkLst>
        <pc:picChg chg="del">
          <ac:chgData name="Anne-Hege Svartdal" userId="50f628b7-b342-47d3-87eb-89aff5a6eda3" providerId="ADAL" clId="{6DDF0B71-AF84-422B-A349-02DA8ABAE805}" dt="2022-02-10T20:54:19.761" v="6090" actId="478"/>
          <ac:picMkLst>
            <pc:docMk/>
            <pc:sldMk cId="2518584821" sldId="2147196347"/>
            <ac:picMk id="3" creationId="{DC3CAC9A-987B-4D47-BEB8-3407F6357CF3}"/>
          </ac:picMkLst>
        </pc:picChg>
        <pc:picChg chg="add mod">
          <ac:chgData name="Anne-Hege Svartdal" userId="50f628b7-b342-47d3-87eb-89aff5a6eda3" providerId="ADAL" clId="{6DDF0B71-AF84-422B-A349-02DA8ABAE805}" dt="2022-02-10T20:54:51.704" v="6092" actId="1076"/>
          <ac:picMkLst>
            <pc:docMk/>
            <pc:sldMk cId="2518584821" sldId="2147196347"/>
            <ac:picMk id="4" creationId="{BC5B202F-2A3D-4B19-8501-5FB6884C6999}"/>
          </ac:picMkLst>
        </pc:picChg>
        <pc:picChg chg="del">
          <ac:chgData name="Anne-Hege Svartdal" userId="50f628b7-b342-47d3-87eb-89aff5a6eda3" providerId="ADAL" clId="{6DDF0B71-AF84-422B-A349-02DA8ABAE805}" dt="2022-02-10T20:54:53.130" v="6093" actId="478"/>
          <ac:picMkLst>
            <pc:docMk/>
            <pc:sldMk cId="2518584821" sldId="2147196347"/>
            <ac:picMk id="5" creationId="{9825C652-4303-4E60-9BC7-18FF79C679DB}"/>
          </ac:picMkLst>
        </pc:picChg>
        <pc:picChg chg="add del mod">
          <ac:chgData name="Anne-Hege Svartdal" userId="50f628b7-b342-47d3-87eb-89aff5a6eda3" providerId="ADAL" clId="{6DDF0B71-AF84-422B-A349-02DA8ABAE805}" dt="2022-02-10T20:55:41.034" v="6096" actId="478"/>
          <ac:picMkLst>
            <pc:docMk/>
            <pc:sldMk cId="2518584821" sldId="2147196347"/>
            <ac:picMk id="7" creationId="{83356A0C-7522-4A24-A092-21E3639C91A2}"/>
          </ac:picMkLst>
        </pc:picChg>
        <pc:picChg chg="add mod">
          <ac:chgData name="Anne-Hege Svartdal" userId="50f628b7-b342-47d3-87eb-89aff5a6eda3" providerId="ADAL" clId="{6DDF0B71-AF84-422B-A349-02DA8ABAE805}" dt="2022-02-10T20:55:58.534" v="6098" actId="1076"/>
          <ac:picMkLst>
            <pc:docMk/>
            <pc:sldMk cId="2518584821" sldId="2147196347"/>
            <ac:picMk id="9" creationId="{F65B3B81-2BAA-4B93-AB83-D4CAB2BA34C0}"/>
          </ac:picMkLst>
        </pc:picChg>
      </pc:sldChg>
      <pc:sldChg chg="ord">
        <pc:chgData name="Anne-Hege Svartdal" userId="50f628b7-b342-47d3-87eb-89aff5a6eda3" providerId="ADAL" clId="{6DDF0B71-AF84-422B-A349-02DA8ABAE805}" dt="2022-02-10T20:53:42.691" v="6089"/>
        <pc:sldMkLst>
          <pc:docMk/>
          <pc:sldMk cId="1658401304" sldId="2147196348"/>
        </pc:sldMkLst>
      </pc:sldChg>
      <pc:sldChg chg="ord">
        <pc:chgData name="Anne-Hege Svartdal" userId="50f628b7-b342-47d3-87eb-89aff5a6eda3" providerId="ADAL" clId="{6DDF0B71-AF84-422B-A349-02DA8ABAE805}" dt="2022-02-10T20:57:04.756" v="6101"/>
        <pc:sldMkLst>
          <pc:docMk/>
          <pc:sldMk cId="1060205398" sldId="2147196389"/>
        </pc:sldMkLst>
      </pc:sldChg>
      <pc:sldChg chg="ord">
        <pc:chgData name="Anne-Hege Svartdal" userId="50f628b7-b342-47d3-87eb-89aff5a6eda3" providerId="ADAL" clId="{6DDF0B71-AF84-422B-A349-02DA8ABAE805}" dt="2022-02-10T20:57:06.459" v="6103"/>
        <pc:sldMkLst>
          <pc:docMk/>
          <pc:sldMk cId="1989358079" sldId="2147196390"/>
        </pc:sldMkLst>
      </pc:sldChg>
      <pc:sldChg chg="ord">
        <pc:chgData name="Anne-Hege Svartdal" userId="50f628b7-b342-47d3-87eb-89aff5a6eda3" providerId="ADAL" clId="{6DDF0B71-AF84-422B-A349-02DA8ABAE805}" dt="2022-02-10T20:57:08.770" v="6105"/>
        <pc:sldMkLst>
          <pc:docMk/>
          <pc:sldMk cId="2214427102" sldId="2147196391"/>
        </pc:sldMkLst>
      </pc:sldChg>
      <pc:sldChg chg="ord">
        <pc:chgData name="Anne-Hege Svartdal" userId="50f628b7-b342-47d3-87eb-89aff5a6eda3" providerId="ADAL" clId="{6DDF0B71-AF84-422B-A349-02DA8ABAE805}" dt="2022-02-10T20:57:19.567" v="6109"/>
        <pc:sldMkLst>
          <pc:docMk/>
          <pc:sldMk cId="1320558188" sldId="2147196392"/>
        </pc:sldMkLst>
      </pc:sldChg>
      <pc:sldChg chg="addSp delSp modSp add mod">
        <pc:chgData name="Anne-Hege Svartdal" userId="50f628b7-b342-47d3-87eb-89aff5a6eda3" providerId="ADAL" clId="{6DDF0B71-AF84-422B-A349-02DA8ABAE805}" dt="2022-02-10T21:00:32.830" v="6189" actId="115"/>
        <pc:sldMkLst>
          <pc:docMk/>
          <pc:sldMk cId="2265323737" sldId="2147196393"/>
        </pc:sldMkLst>
        <pc:spChg chg="add mod">
          <ac:chgData name="Anne-Hege Svartdal" userId="50f628b7-b342-47d3-87eb-89aff5a6eda3" providerId="ADAL" clId="{6DDF0B71-AF84-422B-A349-02DA8ABAE805}" dt="2022-02-10T21:00:32.830" v="6189" actId="115"/>
          <ac:spMkLst>
            <pc:docMk/>
            <pc:sldMk cId="2265323737" sldId="2147196393"/>
            <ac:spMk id="4" creationId="{1A11D646-58DF-4707-99DF-99F348355060}"/>
          </ac:spMkLst>
        </pc:spChg>
        <pc:spChg chg="add mod">
          <ac:chgData name="Anne-Hege Svartdal" userId="50f628b7-b342-47d3-87eb-89aff5a6eda3" providerId="ADAL" clId="{6DDF0B71-AF84-422B-A349-02DA8ABAE805}" dt="2022-02-10T21:00:19.669" v="6187" actId="1076"/>
          <ac:spMkLst>
            <pc:docMk/>
            <pc:sldMk cId="2265323737" sldId="2147196393"/>
            <ac:spMk id="6" creationId="{66254095-7D0F-4AF5-BC2F-0D6DC677C3D1}"/>
          </ac:spMkLst>
        </pc:spChg>
        <pc:spChg chg="del mod">
          <ac:chgData name="Anne-Hege Svartdal" userId="50f628b7-b342-47d3-87eb-89aff5a6eda3" providerId="ADAL" clId="{6DDF0B71-AF84-422B-A349-02DA8ABAE805}" dt="2022-02-10T21:00:22.529" v="6188" actId="478"/>
          <ac:spMkLst>
            <pc:docMk/>
            <pc:sldMk cId="2265323737" sldId="2147196393"/>
            <ac:spMk id="9" creationId="{E4F81EFF-5E37-4388-8E1A-1613C87ADA70}"/>
          </ac:spMkLst>
        </pc:spChg>
        <pc:graphicFrameChg chg="add del mod modGraphic">
          <ac:chgData name="Anne-Hege Svartdal" userId="50f628b7-b342-47d3-87eb-89aff5a6eda3" providerId="ADAL" clId="{6DDF0B71-AF84-422B-A349-02DA8ABAE805}" dt="2022-02-10T20:59:08.313" v="6159" actId="478"/>
          <ac:graphicFrameMkLst>
            <pc:docMk/>
            <pc:sldMk cId="2265323737" sldId="2147196393"/>
            <ac:graphicFrameMk id="3" creationId="{AD0343C2-7773-4A3A-8F55-FAED0B41CAEE}"/>
          </ac:graphicFrameMkLst>
        </pc:graphicFrameChg>
        <pc:graphicFrameChg chg="add del mod">
          <ac:chgData name="Anne-Hege Svartdal" userId="50f628b7-b342-47d3-87eb-89aff5a6eda3" providerId="ADAL" clId="{6DDF0B71-AF84-422B-A349-02DA8ABAE805}" dt="2022-02-10T20:59:05.206" v="6158" actId="478"/>
          <ac:graphicFrameMkLst>
            <pc:docMk/>
            <pc:sldMk cId="2265323737" sldId="2147196393"/>
            <ac:graphicFrameMk id="5" creationId="{77F6F6EA-9646-4D59-9CE7-08B6FB036C5C}"/>
          </ac:graphicFrameMkLst>
        </pc:graphicFrameChg>
      </pc:sldChg>
      <pc:sldChg chg="addSp delSp modSp add mod ord setBg modAnim">
        <pc:chgData name="Anne-Hege Svartdal" userId="50f628b7-b342-47d3-87eb-89aff5a6eda3" providerId="ADAL" clId="{6DDF0B71-AF84-422B-A349-02DA8ABAE805}" dt="2022-02-10T20:52:06.978" v="6074"/>
        <pc:sldMkLst>
          <pc:docMk/>
          <pc:sldMk cId="985112060" sldId="2147196394"/>
        </pc:sldMkLst>
        <pc:spChg chg="add del">
          <ac:chgData name="Anne-Hege Svartdal" userId="50f628b7-b342-47d3-87eb-89aff5a6eda3" providerId="ADAL" clId="{6DDF0B71-AF84-422B-A349-02DA8ABAE805}" dt="2022-02-10T20:43:59.201" v="5601" actId="26606"/>
          <ac:spMkLst>
            <pc:docMk/>
            <pc:sldMk cId="985112060" sldId="2147196394"/>
            <ac:spMk id="2" creationId="{8775F366-526C-4C42-8931-696FFE8AA517}"/>
          </ac:spMkLst>
        </pc:spChg>
        <pc:spChg chg="add del">
          <ac:chgData name="Anne-Hege Svartdal" userId="50f628b7-b342-47d3-87eb-89aff5a6eda3" providerId="ADAL" clId="{6DDF0B71-AF84-422B-A349-02DA8ABAE805}" dt="2022-02-10T20:43:59.201" v="5601" actId="26606"/>
          <ac:spMkLst>
            <pc:docMk/>
            <pc:sldMk cId="985112060" sldId="2147196394"/>
            <ac:spMk id="3" creationId="{D360EBE3-31BB-422F-AA87-FA3873DAE484}"/>
          </ac:spMkLst>
        </pc:spChg>
        <pc:spChg chg="add del">
          <ac:chgData name="Anne-Hege Svartdal" userId="50f628b7-b342-47d3-87eb-89aff5a6eda3" providerId="ADAL" clId="{6DDF0B71-AF84-422B-A349-02DA8ABAE805}" dt="2022-02-10T20:43:59.201" v="5601" actId="26606"/>
          <ac:spMkLst>
            <pc:docMk/>
            <pc:sldMk cId="985112060" sldId="2147196394"/>
            <ac:spMk id="16" creationId="{597EA66B-2AAB-42B0-9F9D-38920D8D82D7}"/>
          </ac:spMkLst>
        </pc:spChg>
        <pc:spChg chg="add del">
          <ac:chgData name="Anne-Hege Svartdal" userId="50f628b7-b342-47d3-87eb-89aff5a6eda3" providerId="ADAL" clId="{6DDF0B71-AF84-422B-A349-02DA8ABAE805}" dt="2022-02-10T20:43:59.201" v="5601" actId="26606"/>
          <ac:spMkLst>
            <pc:docMk/>
            <pc:sldMk cId="985112060" sldId="2147196394"/>
            <ac:spMk id="23" creationId="{F366EF82-4369-4DEA-9DBF-B4A2BF4B1D16}"/>
          </ac:spMkLst>
        </pc:spChg>
        <pc:spChg chg="add del">
          <ac:chgData name="Anne-Hege Svartdal" userId="50f628b7-b342-47d3-87eb-89aff5a6eda3" providerId="ADAL" clId="{6DDF0B71-AF84-422B-A349-02DA8ABAE805}" dt="2022-02-10T20:43:59.201" v="5601" actId="26606"/>
          <ac:spMkLst>
            <pc:docMk/>
            <pc:sldMk cId="985112060" sldId="2147196394"/>
            <ac:spMk id="25" creationId="{97F9DE18-6CE8-4C3D-8BDF-8EA4F1E189C3}"/>
          </ac:spMkLst>
        </pc:spChg>
        <pc:picChg chg="add del mod">
          <ac:chgData name="Anne-Hege Svartdal" userId="50f628b7-b342-47d3-87eb-89aff5a6eda3" providerId="ADAL" clId="{6DDF0B71-AF84-422B-A349-02DA8ABAE805}" dt="2022-02-10T20:30:35.581" v="5588" actId="478"/>
          <ac:picMkLst>
            <pc:docMk/>
            <pc:sldMk cId="985112060" sldId="2147196394"/>
            <ac:picMk id="3" creationId="{0A1B7E1F-AECB-4EB0-84E2-6F5D55C9E24C}"/>
          </ac:picMkLst>
        </pc:picChg>
        <pc:picChg chg="del">
          <ac:chgData name="Anne-Hege Svartdal" userId="50f628b7-b342-47d3-87eb-89aff5a6eda3" providerId="ADAL" clId="{6DDF0B71-AF84-422B-A349-02DA8ABAE805}" dt="2022-02-10T20:29:47.158" v="5582" actId="478"/>
          <ac:picMkLst>
            <pc:docMk/>
            <pc:sldMk cId="985112060" sldId="2147196394"/>
            <ac:picMk id="4" creationId="{61F7C3DF-95FB-4EF7-8DC0-7EA03F419AEF}"/>
          </ac:picMkLst>
        </pc:picChg>
        <pc:picChg chg="add del mod">
          <ac:chgData name="Anne-Hege Svartdal" userId="50f628b7-b342-47d3-87eb-89aff5a6eda3" providerId="ADAL" clId="{6DDF0B71-AF84-422B-A349-02DA8ABAE805}" dt="2022-02-10T20:44:38.600" v="5602" actId="1076"/>
          <ac:picMkLst>
            <pc:docMk/>
            <pc:sldMk cId="985112060" sldId="2147196394"/>
            <ac:picMk id="6" creationId="{A43B726E-E2EE-4A2D-94E3-8FA8DB2686E7}"/>
          </ac:picMkLst>
        </pc:picChg>
        <pc:picChg chg="add mod">
          <ac:chgData name="Anne-Hege Svartdal" userId="50f628b7-b342-47d3-87eb-89aff5a6eda3" providerId="ADAL" clId="{6DDF0B71-AF84-422B-A349-02DA8ABAE805}" dt="2022-02-10T20:44:55.799" v="5609" actId="14100"/>
          <ac:picMkLst>
            <pc:docMk/>
            <pc:sldMk cId="985112060" sldId="2147196394"/>
            <ac:picMk id="8" creationId="{94E7CFFF-55DB-480E-9795-145EDC8EBE70}"/>
          </ac:picMkLst>
        </pc:picChg>
        <pc:picChg chg="add mod">
          <ac:chgData name="Anne-Hege Svartdal" userId="50f628b7-b342-47d3-87eb-89aff5a6eda3" providerId="ADAL" clId="{6DDF0B71-AF84-422B-A349-02DA8ABAE805}" dt="2022-02-10T20:44:53.033" v="5608" actId="14100"/>
          <ac:picMkLst>
            <pc:docMk/>
            <pc:sldMk cId="985112060" sldId="2147196394"/>
            <ac:picMk id="10" creationId="{98C17D58-B012-428E-8457-2CE33E5AA77B}"/>
          </ac:picMkLst>
        </pc:picChg>
        <pc:picChg chg="ord">
          <ac:chgData name="Anne-Hege Svartdal" userId="50f628b7-b342-47d3-87eb-89aff5a6eda3" providerId="ADAL" clId="{6DDF0B71-AF84-422B-A349-02DA8ABAE805}" dt="2022-02-10T20:43:59.201" v="5601" actId="26606"/>
          <ac:picMkLst>
            <pc:docMk/>
            <pc:sldMk cId="985112060" sldId="2147196394"/>
            <ac:picMk id="18" creationId="{013FA10A-A94E-4F29-A5F7-3D8B5B0794BC}"/>
          </ac:picMkLst>
        </pc:picChg>
      </pc:sldChg>
      <pc:sldChg chg="add del">
        <pc:chgData name="Anne-Hege Svartdal" userId="50f628b7-b342-47d3-87eb-89aff5a6eda3" providerId="ADAL" clId="{6DDF0B71-AF84-422B-A349-02DA8ABAE805}" dt="2022-02-10T21:02:35.326" v="6234" actId="47"/>
        <pc:sldMkLst>
          <pc:docMk/>
          <pc:sldMk cId="2229310668" sldId="2147196395"/>
        </pc:sldMkLst>
      </pc:sldChg>
      <pc:sldChg chg="modSp add mod">
        <pc:chgData name="Anne-Hege Svartdal" userId="50f628b7-b342-47d3-87eb-89aff5a6eda3" providerId="ADAL" clId="{6DDF0B71-AF84-422B-A349-02DA8ABAE805}" dt="2022-02-10T21:01:54.637" v="6219" actId="20577"/>
        <pc:sldMkLst>
          <pc:docMk/>
          <pc:sldMk cId="4083679744" sldId="2147196396"/>
        </pc:sldMkLst>
        <pc:spChg chg="mod">
          <ac:chgData name="Anne-Hege Svartdal" userId="50f628b7-b342-47d3-87eb-89aff5a6eda3" providerId="ADAL" clId="{6DDF0B71-AF84-422B-A349-02DA8ABAE805}" dt="2022-02-10T21:00:53.633" v="6201" actId="20577"/>
          <ac:spMkLst>
            <pc:docMk/>
            <pc:sldMk cId="4083679744" sldId="2147196396"/>
            <ac:spMk id="4" creationId="{1A11D646-58DF-4707-99DF-99F348355060}"/>
          </ac:spMkLst>
        </pc:spChg>
        <pc:spChg chg="mod">
          <ac:chgData name="Anne-Hege Svartdal" userId="50f628b7-b342-47d3-87eb-89aff5a6eda3" providerId="ADAL" clId="{6DDF0B71-AF84-422B-A349-02DA8ABAE805}" dt="2022-02-10T21:01:54.637" v="6219" actId="20577"/>
          <ac:spMkLst>
            <pc:docMk/>
            <pc:sldMk cId="4083679744" sldId="2147196396"/>
            <ac:spMk id="6" creationId="{66254095-7D0F-4AF5-BC2F-0D6DC677C3D1}"/>
          </ac:spMkLst>
        </pc:spChg>
      </pc:sldChg>
      <pc:sldChg chg="modSp add del mod">
        <pc:chgData name="Anne-Hege Svartdal" userId="50f628b7-b342-47d3-87eb-89aff5a6eda3" providerId="ADAL" clId="{6DDF0B71-AF84-422B-A349-02DA8ABAE805}" dt="2022-02-10T21:02:40.713" v="6235" actId="47"/>
        <pc:sldMkLst>
          <pc:docMk/>
          <pc:sldMk cId="1039092090" sldId="2147196397"/>
        </pc:sldMkLst>
        <pc:spChg chg="mod">
          <ac:chgData name="Anne-Hege Svartdal" userId="50f628b7-b342-47d3-87eb-89aff5a6eda3" providerId="ADAL" clId="{6DDF0B71-AF84-422B-A349-02DA8ABAE805}" dt="2022-02-10T21:02:26.082" v="6233" actId="20577"/>
          <ac:spMkLst>
            <pc:docMk/>
            <pc:sldMk cId="1039092090" sldId="2147196397"/>
            <ac:spMk id="4" creationId="{1A11D646-58DF-4707-99DF-99F348355060}"/>
          </ac:spMkLst>
        </pc:spChg>
      </pc:sldChg>
      <pc:sldChg chg="addSp delSp modSp add mod">
        <pc:chgData name="Anne-Hege Svartdal" userId="50f628b7-b342-47d3-87eb-89aff5a6eda3" providerId="ADAL" clId="{6DDF0B71-AF84-422B-A349-02DA8ABAE805}" dt="2022-02-11T08:41:27.847" v="6854" actId="20577"/>
        <pc:sldMkLst>
          <pc:docMk/>
          <pc:sldMk cId="3325533609" sldId="2147196397"/>
        </pc:sldMkLst>
        <pc:spChg chg="mod">
          <ac:chgData name="Anne-Hege Svartdal" userId="50f628b7-b342-47d3-87eb-89aff5a6eda3" providerId="ADAL" clId="{6DDF0B71-AF84-422B-A349-02DA8ABAE805}" dt="2022-02-10T21:17:43.156" v="6687" actId="113"/>
          <ac:spMkLst>
            <pc:docMk/>
            <pc:sldMk cId="3325533609" sldId="2147196397"/>
            <ac:spMk id="2" creationId="{4FA9226D-82BF-44B2-86AD-E8AA200EBFFA}"/>
          </ac:spMkLst>
        </pc:spChg>
        <pc:spChg chg="add mod">
          <ac:chgData name="Anne-Hege Svartdal" userId="50f628b7-b342-47d3-87eb-89aff5a6eda3" providerId="ADAL" clId="{6DDF0B71-AF84-422B-A349-02DA8ABAE805}" dt="2022-02-11T08:41:27.847" v="6854" actId="20577"/>
          <ac:spMkLst>
            <pc:docMk/>
            <pc:sldMk cId="3325533609" sldId="2147196397"/>
            <ac:spMk id="3" creationId="{EEA0189E-4E1C-4D8E-8666-2C4E6D9946B8}"/>
          </ac:spMkLst>
        </pc:spChg>
        <pc:spChg chg="del">
          <ac:chgData name="Anne-Hege Svartdal" userId="50f628b7-b342-47d3-87eb-89aff5a6eda3" providerId="ADAL" clId="{6DDF0B71-AF84-422B-A349-02DA8ABAE805}" dt="2022-02-10T21:04:44.637" v="6319" actId="478"/>
          <ac:spMkLst>
            <pc:docMk/>
            <pc:sldMk cId="3325533609" sldId="2147196397"/>
            <ac:spMk id="8" creationId="{B2686D02-4A4B-4485-96B4-5742414C26BA}"/>
          </ac:spMkLst>
        </pc:spChg>
        <pc:spChg chg="del">
          <ac:chgData name="Anne-Hege Svartdal" userId="50f628b7-b342-47d3-87eb-89aff5a6eda3" providerId="ADAL" clId="{6DDF0B71-AF84-422B-A349-02DA8ABAE805}" dt="2022-02-10T21:17:50.437" v="6689" actId="478"/>
          <ac:spMkLst>
            <pc:docMk/>
            <pc:sldMk cId="3325533609" sldId="2147196397"/>
            <ac:spMk id="9" creationId="{E4F81EFF-5E37-4388-8E1A-1613C87ADA70}"/>
          </ac:spMkLst>
        </pc:spChg>
      </pc:sldChg>
      <pc:sldChg chg="addSp delSp modSp add mod">
        <pc:chgData name="Anne-Hege Svartdal" userId="50f628b7-b342-47d3-87eb-89aff5a6eda3" providerId="ADAL" clId="{6DDF0B71-AF84-422B-A349-02DA8ABAE805}" dt="2022-02-10T22:30:36.957" v="6722" actId="14100"/>
        <pc:sldMkLst>
          <pc:docMk/>
          <pc:sldMk cId="1967948816" sldId="2147196398"/>
        </pc:sldMkLst>
        <pc:spChg chg="del mod">
          <ac:chgData name="Anne-Hege Svartdal" userId="50f628b7-b342-47d3-87eb-89aff5a6eda3" providerId="ADAL" clId="{6DDF0B71-AF84-422B-A349-02DA8ABAE805}" dt="2022-02-10T21:19:06.576" v="6697"/>
          <ac:spMkLst>
            <pc:docMk/>
            <pc:sldMk cId="1967948816" sldId="2147196398"/>
            <ac:spMk id="9" creationId="{E4F81EFF-5E37-4388-8E1A-1613C87ADA70}"/>
          </ac:spMkLst>
        </pc:spChg>
        <pc:graphicFrameChg chg="del">
          <ac:chgData name="Anne-Hege Svartdal" userId="50f628b7-b342-47d3-87eb-89aff5a6eda3" providerId="ADAL" clId="{6DDF0B71-AF84-422B-A349-02DA8ABAE805}" dt="2022-02-10T21:18:59.768" v="6693" actId="478"/>
          <ac:graphicFrameMkLst>
            <pc:docMk/>
            <pc:sldMk cId="1967948816" sldId="2147196398"/>
            <ac:graphicFrameMk id="3" creationId="{49DC2E31-DCB3-4041-8036-C5CD0014E8F7}"/>
          </ac:graphicFrameMkLst>
        </pc:graphicFrameChg>
        <pc:picChg chg="add mod">
          <ac:chgData name="Anne-Hege Svartdal" userId="50f628b7-b342-47d3-87eb-89aff5a6eda3" providerId="ADAL" clId="{6DDF0B71-AF84-422B-A349-02DA8ABAE805}" dt="2022-02-10T22:30:36.957" v="6722" actId="14100"/>
          <ac:picMkLst>
            <pc:docMk/>
            <pc:sldMk cId="1967948816" sldId="2147196398"/>
            <ac:picMk id="4" creationId="{1E0C927C-1672-41F5-A2E5-D505964DAA64}"/>
          </ac:picMkLst>
        </pc:picChg>
        <pc:picChg chg="del mod">
          <ac:chgData name="Anne-Hege Svartdal" userId="50f628b7-b342-47d3-87eb-89aff5a6eda3" providerId="ADAL" clId="{6DDF0B71-AF84-422B-A349-02DA8ABAE805}" dt="2022-02-10T22:30:28.482" v="6718" actId="478"/>
          <ac:picMkLst>
            <pc:docMk/>
            <pc:sldMk cId="1967948816" sldId="2147196398"/>
            <ac:picMk id="10" creationId="{F61CD3DA-E2CB-46BE-B7CF-6182F6A85DDF}"/>
          </ac:picMkLst>
        </pc:picChg>
        <pc:picChg chg="mod">
          <ac:chgData name="Anne-Hege Svartdal" userId="50f628b7-b342-47d3-87eb-89aff5a6eda3" providerId="ADAL" clId="{6DDF0B71-AF84-422B-A349-02DA8ABAE805}" dt="2022-02-10T22:30:34.397" v="6721" actId="1076"/>
          <ac:picMkLst>
            <pc:docMk/>
            <pc:sldMk cId="1967948816" sldId="2147196398"/>
            <ac:picMk id="18" creationId="{013FA10A-A94E-4F29-A5F7-3D8B5B0794BC}"/>
          </ac:picMkLst>
        </pc:picChg>
      </pc:sldChg>
      <pc:sldChg chg="add">
        <pc:chgData name="Anne-Hege Svartdal" userId="50f628b7-b342-47d3-87eb-89aff5a6eda3" providerId="ADAL" clId="{6DDF0B71-AF84-422B-A349-02DA8ABAE805}" dt="2022-03-07T11:47:07.111" v="6890" actId="2890"/>
        <pc:sldMkLst>
          <pc:docMk/>
          <pc:sldMk cId="4202528241" sldId="2147196399"/>
        </pc:sldMkLst>
      </pc:sldChg>
      <pc:sldChg chg="addSp delSp modSp add mod">
        <pc:chgData name="Anne-Hege Svartdal" userId="50f628b7-b342-47d3-87eb-89aff5a6eda3" providerId="ADAL" clId="{6DDF0B71-AF84-422B-A349-02DA8ABAE805}" dt="2022-03-07T12:06:27.716" v="8869" actId="1076"/>
        <pc:sldMkLst>
          <pc:docMk/>
          <pc:sldMk cId="1212168763" sldId="2147196400"/>
        </pc:sldMkLst>
        <pc:spChg chg="del mod">
          <ac:chgData name="Anne-Hege Svartdal" userId="50f628b7-b342-47d3-87eb-89aff5a6eda3" providerId="ADAL" clId="{6DDF0B71-AF84-422B-A349-02DA8ABAE805}" dt="2022-03-07T11:50:45.344" v="7376"/>
          <ac:spMkLst>
            <pc:docMk/>
            <pc:sldMk cId="1212168763" sldId="2147196400"/>
            <ac:spMk id="2" creationId="{4CE8EA7A-9C9A-41F5-99BC-042E576EBF30}"/>
          </ac:spMkLst>
        </pc:spChg>
        <pc:spChg chg="mod">
          <ac:chgData name="Anne-Hege Svartdal" userId="50f628b7-b342-47d3-87eb-89aff5a6eda3" providerId="ADAL" clId="{6DDF0B71-AF84-422B-A349-02DA8ABAE805}" dt="2022-03-07T12:06:07.492" v="8866" actId="20577"/>
          <ac:spMkLst>
            <pc:docMk/>
            <pc:sldMk cId="1212168763" sldId="2147196400"/>
            <ac:spMk id="5" creationId="{54E7AF70-ED80-4418-9142-8E3BB5B16297}"/>
          </ac:spMkLst>
        </pc:spChg>
        <pc:spChg chg="add mod">
          <ac:chgData name="Anne-Hege Svartdal" userId="50f628b7-b342-47d3-87eb-89aff5a6eda3" providerId="ADAL" clId="{6DDF0B71-AF84-422B-A349-02DA8ABAE805}" dt="2022-03-07T12:06:27.716" v="8869" actId="1076"/>
          <ac:spMkLst>
            <pc:docMk/>
            <pc:sldMk cId="1212168763" sldId="2147196400"/>
            <ac:spMk id="9" creationId="{AB55416C-B581-4279-A968-1E67510C2424}"/>
          </ac:spMkLst>
        </pc:spChg>
      </pc:sldChg>
    </pc:docChg>
  </pc:docChgLst>
  <pc:docChgLst>
    <pc:chgData name="Alina Olsen" userId="2767c37f-a6e9-488f-8571-0ca7da0f883a" providerId="ADAL" clId="{701D17AB-875A-40B9-AA76-CA18D7E0C34E}"/>
    <pc:docChg chg="undo custSel addSld delSld modSld sldOrd">
      <pc:chgData name="Alina Olsen" userId="2767c37f-a6e9-488f-8571-0ca7da0f883a" providerId="ADAL" clId="{701D17AB-875A-40B9-AA76-CA18D7E0C34E}" dt="2022-06-01T23:14:47.225" v="1946" actId="14100"/>
      <pc:docMkLst>
        <pc:docMk/>
      </pc:docMkLst>
      <pc:sldChg chg="addSp delSp modSp mod">
        <pc:chgData name="Alina Olsen" userId="2767c37f-a6e9-488f-8571-0ca7da0f883a" providerId="ADAL" clId="{701D17AB-875A-40B9-AA76-CA18D7E0C34E}" dt="2022-06-01T13:00:55.058" v="35" actId="255"/>
        <pc:sldMkLst>
          <pc:docMk/>
          <pc:sldMk cId="2645030822" sldId="259"/>
        </pc:sldMkLst>
        <pc:spChg chg="mod">
          <ac:chgData name="Alina Olsen" userId="2767c37f-a6e9-488f-8571-0ca7da0f883a" providerId="ADAL" clId="{701D17AB-875A-40B9-AA76-CA18D7E0C34E}" dt="2022-06-01T13:00:55.058" v="35" actId="255"/>
          <ac:spMkLst>
            <pc:docMk/>
            <pc:sldMk cId="2645030822" sldId="259"/>
            <ac:spMk id="2" creationId="{A041A3CA-E9FE-9249-A508-85B91988ED65}"/>
          </ac:spMkLst>
        </pc:spChg>
        <pc:spChg chg="add del mod">
          <ac:chgData name="Alina Olsen" userId="2767c37f-a6e9-488f-8571-0ca7da0f883a" providerId="ADAL" clId="{701D17AB-875A-40B9-AA76-CA18D7E0C34E}" dt="2022-06-01T12:57:14.311" v="1"/>
          <ac:spMkLst>
            <pc:docMk/>
            <pc:sldMk cId="2645030822" sldId="259"/>
            <ac:spMk id="4" creationId="{ADF42277-C4C0-7FF9-0569-E5730D1EE27C}"/>
          </ac:spMkLst>
        </pc:spChg>
        <pc:spChg chg="add del mod">
          <ac:chgData name="Alina Olsen" userId="2767c37f-a6e9-488f-8571-0ca7da0f883a" providerId="ADAL" clId="{701D17AB-875A-40B9-AA76-CA18D7E0C34E}" dt="2022-06-01T12:59:20.181" v="5"/>
          <ac:spMkLst>
            <pc:docMk/>
            <pc:sldMk cId="2645030822" sldId="259"/>
            <ac:spMk id="9" creationId="{81E7BDFD-798B-016A-6ADD-F8B1F740FCEA}"/>
          </ac:spMkLst>
        </pc:spChg>
        <pc:picChg chg="add del mod">
          <ac:chgData name="Alina Olsen" userId="2767c37f-a6e9-488f-8571-0ca7da0f883a" providerId="ADAL" clId="{701D17AB-875A-40B9-AA76-CA18D7E0C34E}" dt="2022-06-01T12:57:16.347" v="4" actId="478"/>
          <ac:picMkLst>
            <pc:docMk/>
            <pc:sldMk cId="2645030822" sldId="259"/>
            <ac:picMk id="7" creationId="{217F3A27-1151-3A26-7375-D8D55275542D}"/>
          </ac:picMkLst>
        </pc:picChg>
        <pc:picChg chg="del">
          <ac:chgData name="Alina Olsen" userId="2767c37f-a6e9-488f-8571-0ca7da0f883a" providerId="ADAL" clId="{701D17AB-875A-40B9-AA76-CA18D7E0C34E}" dt="2022-06-01T12:57:12.724" v="0" actId="478"/>
          <ac:picMkLst>
            <pc:docMk/>
            <pc:sldMk cId="2645030822" sldId="259"/>
            <ac:picMk id="10" creationId="{51D880E5-BFB9-45B1-A5EB-7041A5AA8C8B}"/>
          </ac:picMkLst>
        </pc:picChg>
        <pc:picChg chg="add mod modCrop">
          <ac:chgData name="Alina Olsen" userId="2767c37f-a6e9-488f-8571-0ca7da0f883a" providerId="ADAL" clId="{701D17AB-875A-40B9-AA76-CA18D7E0C34E}" dt="2022-06-01T12:59:52.005" v="9" actId="18131"/>
          <ac:picMkLst>
            <pc:docMk/>
            <pc:sldMk cId="2645030822" sldId="259"/>
            <ac:picMk id="12" creationId="{70D87ACE-5234-7213-BA62-5C2E806375C5}"/>
          </ac:picMkLst>
        </pc:picChg>
      </pc:sldChg>
      <pc:sldChg chg="del">
        <pc:chgData name="Alina Olsen" userId="2767c37f-a6e9-488f-8571-0ca7da0f883a" providerId="ADAL" clId="{701D17AB-875A-40B9-AA76-CA18D7E0C34E}" dt="2022-06-01T20:08:14.334" v="999" actId="47"/>
        <pc:sldMkLst>
          <pc:docMk/>
          <pc:sldMk cId="3381930809" sldId="348"/>
        </pc:sldMkLst>
      </pc:sldChg>
      <pc:sldChg chg="del">
        <pc:chgData name="Alina Olsen" userId="2767c37f-a6e9-488f-8571-0ca7da0f883a" providerId="ADAL" clId="{701D17AB-875A-40B9-AA76-CA18D7E0C34E}" dt="2022-06-01T20:08:11.579" v="998" actId="47"/>
        <pc:sldMkLst>
          <pc:docMk/>
          <pc:sldMk cId="3694702948" sldId="349"/>
        </pc:sldMkLst>
      </pc:sldChg>
      <pc:sldChg chg="addSp delSp modSp mod">
        <pc:chgData name="Alina Olsen" userId="2767c37f-a6e9-488f-8571-0ca7da0f883a" providerId="ADAL" clId="{701D17AB-875A-40B9-AA76-CA18D7E0C34E}" dt="2022-06-01T20:07:07.971" v="994" actId="27636"/>
        <pc:sldMkLst>
          <pc:docMk/>
          <pc:sldMk cId="1183698157" sldId="2147196401"/>
        </pc:sldMkLst>
        <pc:spChg chg="mod">
          <ac:chgData name="Alina Olsen" userId="2767c37f-a6e9-488f-8571-0ca7da0f883a" providerId="ADAL" clId="{701D17AB-875A-40B9-AA76-CA18D7E0C34E}" dt="2022-06-01T13:19:27.732" v="168" actId="20577"/>
          <ac:spMkLst>
            <pc:docMk/>
            <pc:sldMk cId="1183698157" sldId="2147196401"/>
            <ac:spMk id="2" creationId="{13AA2EB8-FEDE-42A7-ACE5-476A804CFB97}"/>
          </ac:spMkLst>
        </pc:spChg>
        <pc:spChg chg="mod">
          <ac:chgData name="Alina Olsen" userId="2767c37f-a6e9-488f-8571-0ca7da0f883a" providerId="ADAL" clId="{701D17AB-875A-40B9-AA76-CA18D7E0C34E}" dt="2022-06-01T20:07:07.971" v="994" actId="27636"/>
          <ac:spMkLst>
            <pc:docMk/>
            <pc:sldMk cId="1183698157" sldId="2147196401"/>
            <ac:spMk id="3" creationId="{6CA0C1D6-4C60-4EF2-91C8-B473DE9D4902}"/>
          </ac:spMkLst>
        </pc:spChg>
        <pc:spChg chg="add del">
          <ac:chgData name="Alina Olsen" userId="2767c37f-a6e9-488f-8571-0ca7da0f883a" providerId="ADAL" clId="{701D17AB-875A-40B9-AA76-CA18D7E0C34E}" dt="2022-06-01T13:01:33.144" v="37" actId="478"/>
          <ac:spMkLst>
            <pc:docMk/>
            <pc:sldMk cId="1183698157" sldId="2147196401"/>
            <ac:spMk id="5" creationId="{ADF6A10E-911E-67E4-797E-BD817FBF2FEA}"/>
          </ac:spMkLst>
        </pc:spChg>
        <pc:spChg chg="add del mod">
          <ac:chgData name="Alina Olsen" userId="2767c37f-a6e9-488f-8571-0ca7da0f883a" providerId="ADAL" clId="{701D17AB-875A-40B9-AA76-CA18D7E0C34E}" dt="2022-06-01T13:16:41.761" v="138" actId="478"/>
          <ac:spMkLst>
            <pc:docMk/>
            <pc:sldMk cId="1183698157" sldId="2147196401"/>
            <ac:spMk id="7" creationId="{B9FF7014-3AD1-E7B4-4CFE-CD1856037BD1}"/>
          </ac:spMkLst>
        </pc:spChg>
        <pc:picChg chg="add mod">
          <ac:chgData name="Alina Olsen" userId="2767c37f-a6e9-488f-8571-0ca7da0f883a" providerId="ADAL" clId="{701D17AB-875A-40B9-AA76-CA18D7E0C34E}" dt="2022-06-01T13:02:06.981" v="39" actId="1076"/>
          <ac:picMkLst>
            <pc:docMk/>
            <pc:sldMk cId="1183698157" sldId="2147196401"/>
            <ac:picMk id="6" creationId="{9A8C243B-0B47-BA3F-0CE2-DD0CF5A0EE4B}"/>
          </ac:picMkLst>
        </pc:picChg>
        <pc:picChg chg="add mod">
          <ac:chgData name="Alina Olsen" userId="2767c37f-a6e9-488f-8571-0ca7da0f883a" providerId="ADAL" clId="{701D17AB-875A-40B9-AA76-CA18D7E0C34E}" dt="2022-06-01T13:18:39.416" v="153" actId="1036"/>
          <ac:picMkLst>
            <pc:docMk/>
            <pc:sldMk cId="1183698157" sldId="2147196401"/>
            <ac:picMk id="9" creationId="{E6946265-7442-0739-156B-87A283A415D1}"/>
          </ac:picMkLst>
        </pc:picChg>
        <pc:picChg chg="add mod">
          <ac:chgData name="Alina Olsen" userId="2767c37f-a6e9-488f-8571-0ca7da0f883a" providerId="ADAL" clId="{701D17AB-875A-40B9-AA76-CA18D7E0C34E}" dt="2022-06-01T13:18:31.842" v="149" actId="14100"/>
          <ac:picMkLst>
            <pc:docMk/>
            <pc:sldMk cId="1183698157" sldId="2147196401"/>
            <ac:picMk id="11" creationId="{A0A5EF73-7EC4-80D4-4B87-04B47951A141}"/>
          </ac:picMkLst>
        </pc:picChg>
      </pc:sldChg>
      <pc:sldChg chg="addSp delSp modSp mod modTransition delAnim">
        <pc:chgData name="Alina Olsen" userId="2767c37f-a6e9-488f-8571-0ca7da0f883a" providerId="ADAL" clId="{701D17AB-875A-40B9-AA76-CA18D7E0C34E}" dt="2022-06-01T14:15:08.792" v="460" actId="1076"/>
        <pc:sldMkLst>
          <pc:docMk/>
          <pc:sldMk cId="304974052" sldId="2147196402"/>
        </pc:sldMkLst>
        <pc:spChg chg="mod">
          <ac:chgData name="Alina Olsen" userId="2767c37f-a6e9-488f-8571-0ca7da0f883a" providerId="ADAL" clId="{701D17AB-875A-40B9-AA76-CA18D7E0C34E}" dt="2022-06-01T13:47:56.008" v="311" actId="1076"/>
          <ac:spMkLst>
            <pc:docMk/>
            <pc:sldMk cId="304974052" sldId="2147196402"/>
            <ac:spMk id="2" creationId="{8CB2B787-607E-4074-A75F-EE551A05584C}"/>
          </ac:spMkLst>
        </pc:spChg>
        <pc:spChg chg="del mod">
          <ac:chgData name="Alina Olsen" userId="2767c37f-a6e9-488f-8571-0ca7da0f883a" providerId="ADAL" clId="{701D17AB-875A-40B9-AA76-CA18D7E0C34E}" dt="2022-06-01T13:20:50.301" v="179" actId="478"/>
          <ac:spMkLst>
            <pc:docMk/>
            <pc:sldMk cId="304974052" sldId="2147196402"/>
            <ac:spMk id="3" creationId="{F8BFB167-62C7-4796-808B-DB35863BDB76}"/>
          </ac:spMkLst>
        </pc:spChg>
        <pc:spChg chg="add del mod">
          <ac:chgData name="Alina Olsen" userId="2767c37f-a6e9-488f-8571-0ca7da0f883a" providerId="ADAL" clId="{701D17AB-875A-40B9-AA76-CA18D7E0C34E}" dt="2022-06-01T13:20:56.079" v="180" actId="478"/>
          <ac:spMkLst>
            <pc:docMk/>
            <pc:sldMk cId="304974052" sldId="2147196402"/>
            <ac:spMk id="6" creationId="{5C5CC0BA-3B53-8AB2-19BA-5B086FD5F9D5}"/>
          </ac:spMkLst>
        </pc:spChg>
        <pc:picChg chg="del mod">
          <ac:chgData name="Alina Olsen" userId="2767c37f-a6e9-488f-8571-0ca7da0f883a" providerId="ADAL" clId="{701D17AB-875A-40B9-AA76-CA18D7E0C34E}" dt="2022-06-01T13:24:44.428" v="185" actId="478"/>
          <ac:picMkLst>
            <pc:docMk/>
            <pc:sldMk cId="304974052" sldId="2147196402"/>
            <ac:picMk id="4" creationId="{15FAB774-BFBE-4760-9A16-089F7BA8A29F}"/>
          </ac:picMkLst>
        </pc:picChg>
        <pc:picChg chg="add mod">
          <ac:chgData name="Alina Olsen" userId="2767c37f-a6e9-488f-8571-0ca7da0f883a" providerId="ADAL" clId="{701D17AB-875A-40B9-AA76-CA18D7E0C34E}" dt="2022-06-01T14:15:00.411" v="457" actId="1076"/>
          <ac:picMkLst>
            <pc:docMk/>
            <pc:sldMk cId="304974052" sldId="2147196402"/>
            <ac:picMk id="8" creationId="{43FD1BF0-A987-B4E5-436F-A80322CB913F}"/>
          </ac:picMkLst>
        </pc:picChg>
        <pc:picChg chg="add mod">
          <ac:chgData name="Alina Olsen" userId="2767c37f-a6e9-488f-8571-0ca7da0f883a" providerId="ADAL" clId="{701D17AB-875A-40B9-AA76-CA18D7E0C34E}" dt="2022-06-01T13:47:50.848" v="310" actId="1076"/>
          <ac:picMkLst>
            <pc:docMk/>
            <pc:sldMk cId="304974052" sldId="2147196402"/>
            <ac:picMk id="12" creationId="{D8AE721B-F1DA-4D90-EC58-F285301EBDE9}"/>
          </ac:picMkLst>
        </pc:picChg>
        <pc:picChg chg="add del mod">
          <ac:chgData name="Alina Olsen" userId="2767c37f-a6e9-488f-8571-0ca7da0f883a" providerId="ADAL" clId="{701D17AB-875A-40B9-AA76-CA18D7E0C34E}" dt="2022-06-01T13:41:51.584" v="251" actId="478"/>
          <ac:picMkLst>
            <pc:docMk/>
            <pc:sldMk cId="304974052" sldId="2147196402"/>
            <ac:picMk id="1026" creationId="{F9601DFF-39C6-73DF-8228-F2073853B0D6}"/>
          </ac:picMkLst>
        </pc:picChg>
        <pc:picChg chg="add del mod">
          <ac:chgData name="Alina Olsen" userId="2767c37f-a6e9-488f-8571-0ca7da0f883a" providerId="ADAL" clId="{701D17AB-875A-40B9-AA76-CA18D7E0C34E}" dt="2022-06-01T14:14:26.213" v="449" actId="478"/>
          <ac:picMkLst>
            <pc:docMk/>
            <pc:sldMk cId="304974052" sldId="2147196402"/>
            <ac:picMk id="1028" creationId="{984280B3-42DD-5420-55C2-A89D60B65ECB}"/>
          </ac:picMkLst>
        </pc:picChg>
        <pc:picChg chg="add mod">
          <ac:chgData name="Alina Olsen" userId="2767c37f-a6e9-488f-8571-0ca7da0f883a" providerId="ADAL" clId="{701D17AB-875A-40B9-AA76-CA18D7E0C34E}" dt="2022-06-01T14:15:08.792" v="460" actId="1076"/>
          <ac:picMkLst>
            <pc:docMk/>
            <pc:sldMk cId="304974052" sldId="2147196402"/>
            <ac:picMk id="1030" creationId="{18AF61E4-9BFB-5224-9A20-EBFF82E97E7F}"/>
          </ac:picMkLst>
        </pc:picChg>
      </pc:sldChg>
      <pc:sldChg chg="del">
        <pc:chgData name="Alina Olsen" userId="2767c37f-a6e9-488f-8571-0ca7da0f883a" providerId="ADAL" clId="{701D17AB-875A-40B9-AA76-CA18D7E0C34E}" dt="2022-06-01T13:30:03.168" v="200" actId="47"/>
        <pc:sldMkLst>
          <pc:docMk/>
          <pc:sldMk cId="2033643988" sldId="2147196403"/>
        </pc:sldMkLst>
      </pc:sldChg>
      <pc:sldChg chg="addSp delSp modSp mod modClrScheme delDesignElem chgLayout">
        <pc:chgData name="Alina Olsen" userId="2767c37f-a6e9-488f-8571-0ca7da0f883a" providerId="ADAL" clId="{701D17AB-875A-40B9-AA76-CA18D7E0C34E}" dt="2022-06-01T14:24:58.132" v="609" actId="478"/>
        <pc:sldMkLst>
          <pc:docMk/>
          <pc:sldMk cId="1343494368" sldId="2147196404"/>
        </pc:sldMkLst>
        <pc:spChg chg="mod ord">
          <ac:chgData name="Alina Olsen" userId="2767c37f-a6e9-488f-8571-0ca7da0f883a" providerId="ADAL" clId="{701D17AB-875A-40B9-AA76-CA18D7E0C34E}" dt="2022-06-01T14:09:24.757" v="430" actId="20577"/>
          <ac:spMkLst>
            <pc:docMk/>
            <pc:sldMk cId="1343494368" sldId="2147196404"/>
            <ac:spMk id="2" creationId="{AD604C63-AFA9-4B5E-B58D-B9142618E90A}"/>
          </ac:spMkLst>
        </pc:spChg>
        <pc:spChg chg="add del mod ord">
          <ac:chgData name="Alina Olsen" userId="2767c37f-a6e9-488f-8571-0ca7da0f883a" providerId="ADAL" clId="{701D17AB-875A-40B9-AA76-CA18D7E0C34E}" dt="2022-06-01T13:54:46.270" v="343" actId="22"/>
          <ac:spMkLst>
            <pc:docMk/>
            <pc:sldMk cId="1343494368" sldId="2147196404"/>
            <ac:spMk id="3" creationId="{70118C11-4231-C2FF-0AA0-4787B658F569}"/>
          </ac:spMkLst>
        </pc:spChg>
        <pc:spChg chg="add del mod ord">
          <ac:chgData name="Alina Olsen" userId="2767c37f-a6e9-488f-8571-0ca7da0f883a" providerId="ADAL" clId="{701D17AB-875A-40B9-AA76-CA18D7E0C34E}" dt="2022-06-01T13:58:58.332" v="402" actId="478"/>
          <ac:spMkLst>
            <pc:docMk/>
            <pc:sldMk cId="1343494368" sldId="2147196404"/>
            <ac:spMk id="4" creationId="{04D0D241-BD4B-A33E-601A-14C5A84B6C31}"/>
          </ac:spMkLst>
        </pc:spChg>
        <pc:spChg chg="add del mod">
          <ac:chgData name="Alina Olsen" userId="2767c37f-a6e9-488f-8571-0ca7da0f883a" providerId="ADAL" clId="{701D17AB-875A-40B9-AA76-CA18D7E0C34E}" dt="2022-06-01T13:55:21.593" v="349" actId="478"/>
          <ac:spMkLst>
            <pc:docMk/>
            <pc:sldMk cId="1343494368" sldId="2147196404"/>
            <ac:spMk id="11" creationId="{0B00E82C-2EB1-7313-D44B-1A3C8BE7753A}"/>
          </ac:spMkLst>
        </pc:spChg>
        <pc:spChg chg="add del mod">
          <ac:chgData name="Alina Olsen" userId="2767c37f-a6e9-488f-8571-0ca7da0f883a" providerId="ADAL" clId="{701D17AB-875A-40B9-AA76-CA18D7E0C34E}" dt="2022-06-01T14:22:17.276" v="600" actId="478"/>
          <ac:spMkLst>
            <pc:docMk/>
            <pc:sldMk cId="1343494368" sldId="2147196404"/>
            <ac:spMk id="24" creationId="{948B5843-DEFE-41FC-9565-B0B7E20E8621}"/>
          </ac:spMkLst>
        </pc:spChg>
        <pc:spChg chg="add del">
          <ac:chgData name="Alina Olsen" userId="2767c37f-a6e9-488f-8571-0ca7da0f883a" providerId="ADAL" clId="{701D17AB-875A-40B9-AA76-CA18D7E0C34E}" dt="2022-06-01T14:22:29.766" v="602" actId="478"/>
          <ac:spMkLst>
            <pc:docMk/>
            <pc:sldMk cId="1343494368" sldId="2147196404"/>
            <ac:spMk id="25" creationId="{7B03F77A-E1E9-CF9D-A4B2-9C1A6FF1B5F3}"/>
          </ac:spMkLst>
        </pc:spChg>
        <pc:spChg chg="add del mod">
          <ac:chgData name="Alina Olsen" userId="2767c37f-a6e9-488f-8571-0ca7da0f883a" providerId="ADAL" clId="{701D17AB-875A-40B9-AA76-CA18D7E0C34E}" dt="2022-06-01T14:24:58.132" v="609" actId="478"/>
          <ac:spMkLst>
            <pc:docMk/>
            <pc:sldMk cId="1343494368" sldId="2147196404"/>
            <ac:spMk id="26" creationId="{41FCC7C5-2D2F-AE10-9B7B-DA7D0C551AAB}"/>
          </ac:spMkLst>
        </pc:spChg>
        <pc:spChg chg="add mod">
          <ac:chgData name="Alina Olsen" userId="2767c37f-a6e9-488f-8571-0ca7da0f883a" providerId="ADAL" clId="{701D17AB-875A-40B9-AA76-CA18D7E0C34E}" dt="2022-06-01T14:19:30.417" v="593" actId="1076"/>
          <ac:spMkLst>
            <pc:docMk/>
            <pc:sldMk cId="1343494368" sldId="2147196404"/>
            <ac:spMk id="27" creationId="{E1EE280A-5DD1-AF9A-3F82-0B2FA1D5B9CC}"/>
          </ac:spMkLst>
        </pc:spChg>
        <pc:spChg chg="del">
          <ac:chgData name="Alina Olsen" userId="2767c37f-a6e9-488f-8571-0ca7da0f883a" providerId="ADAL" clId="{701D17AB-875A-40B9-AA76-CA18D7E0C34E}" dt="2022-06-01T13:49:54.928" v="336" actId="700"/>
          <ac:spMkLst>
            <pc:docMk/>
            <pc:sldMk cId="1343494368" sldId="2147196404"/>
            <ac:spMk id="60" creationId="{11114F18-D12D-43C6-895F-5BA92C290CC1}"/>
          </ac:spMkLst>
        </pc:spChg>
        <pc:spChg chg="del">
          <ac:chgData name="Alina Olsen" userId="2767c37f-a6e9-488f-8571-0ca7da0f883a" providerId="ADAL" clId="{701D17AB-875A-40B9-AA76-CA18D7E0C34E}" dt="2022-06-01T13:49:54.928" v="336" actId="700"/>
          <ac:spMkLst>
            <pc:docMk/>
            <pc:sldMk cId="1343494368" sldId="2147196404"/>
            <ac:spMk id="62" creationId="{6383B6F6-E8E8-4C9B-BEDE-6E743086F442}"/>
          </ac:spMkLst>
        </pc:spChg>
        <pc:spChg chg="del">
          <ac:chgData name="Alina Olsen" userId="2767c37f-a6e9-488f-8571-0ca7da0f883a" providerId="ADAL" clId="{701D17AB-875A-40B9-AA76-CA18D7E0C34E}" dt="2022-06-01T13:49:54.928" v="336" actId="700"/>
          <ac:spMkLst>
            <pc:docMk/>
            <pc:sldMk cId="1343494368" sldId="2147196404"/>
            <ac:spMk id="64" creationId="{4E45A778-B5BB-477D-BEE9-D874E8DCD5EC}"/>
          </ac:spMkLst>
        </pc:spChg>
        <pc:picChg chg="del">
          <ac:chgData name="Alina Olsen" userId="2767c37f-a6e9-488f-8571-0ca7da0f883a" providerId="ADAL" clId="{701D17AB-875A-40B9-AA76-CA18D7E0C34E}" dt="2022-06-01T13:50:18.165" v="341" actId="478"/>
          <ac:picMkLst>
            <pc:docMk/>
            <pc:sldMk cId="1343494368" sldId="2147196404"/>
            <ac:picMk id="5" creationId="{FB7A6E38-D82D-4810-BFCB-002EDC8EF655}"/>
          </ac:picMkLst>
        </pc:picChg>
        <pc:picChg chg="del">
          <ac:chgData name="Alina Olsen" userId="2767c37f-a6e9-488f-8571-0ca7da0f883a" providerId="ADAL" clId="{701D17AB-875A-40B9-AA76-CA18D7E0C34E}" dt="2022-06-01T13:50:19.468" v="342" actId="478"/>
          <ac:picMkLst>
            <pc:docMk/>
            <pc:sldMk cId="1343494368" sldId="2147196404"/>
            <ac:picMk id="7" creationId="{E78260EA-351A-4A21-AE06-EEF3FE76CCE3}"/>
          </ac:picMkLst>
        </pc:picChg>
        <pc:picChg chg="add mod">
          <ac:chgData name="Alina Olsen" userId="2767c37f-a6e9-488f-8571-0ca7da0f883a" providerId="ADAL" clId="{701D17AB-875A-40B9-AA76-CA18D7E0C34E}" dt="2022-06-01T13:50:15.431" v="340" actId="1076"/>
          <ac:picMkLst>
            <pc:docMk/>
            <pc:sldMk cId="1343494368" sldId="2147196404"/>
            <ac:picMk id="8" creationId="{EA20AD55-7DFD-90E8-0CA6-08492C45FF7F}"/>
          </ac:picMkLst>
        </pc:picChg>
        <pc:picChg chg="add del mod ord">
          <ac:chgData name="Alina Olsen" userId="2767c37f-a6e9-488f-8571-0ca7da0f883a" providerId="ADAL" clId="{701D17AB-875A-40B9-AA76-CA18D7E0C34E}" dt="2022-06-01T13:55:18.396" v="348" actId="478"/>
          <ac:picMkLst>
            <pc:docMk/>
            <pc:sldMk cId="1343494368" sldId="2147196404"/>
            <ac:picMk id="9" creationId="{CEC6FFC9-F574-6AFA-A932-0F299ECC39A0}"/>
          </ac:picMkLst>
        </pc:picChg>
        <pc:picChg chg="add del mod">
          <ac:chgData name="Alina Olsen" userId="2767c37f-a6e9-488f-8571-0ca7da0f883a" providerId="ADAL" clId="{701D17AB-875A-40B9-AA76-CA18D7E0C34E}" dt="2022-06-01T13:55:47.189" v="356" actId="478"/>
          <ac:picMkLst>
            <pc:docMk/>
            <pc:sldMk cId="1343494368" sldId="2147196404"/>
            <ac:picMk id="13" creationId="{80B126C9-80A7-03BB-02B3-00662CF6EEB9}"/>
          </ac:picMkLst>
        </pc:picChg>
        <pc:picChg chg="add del mod">
          <ac:chgData name="Alina Olsen" userId="2767c37f-a6e9-488f-8571-0ca7da0f883a" providerId="ADAL" clId="{701D17AB-875A-40B9-AA76-CA18D7E0C34E}" dt="2022-06-01T14:09:27.870" v="431" actId="478"/>
          <ac:picMkLst>
            <pc:docMk/>
            <pc:sldMk cId="1343494368" sldId="2147196404"/>
            <ac:picMk id="15" creationId="{85057FED-3461-095E-1FD1-A9665D5BE8D3}"/>
          </ac:picMkLst>
        </pc:picChg>
        <pc:picChg chg="add del mod">
          <ac:chgData name="Alina Olsen" userId="2767c37f-a6e9-488f-8571-0ca7da0f883a" providerId="ADAL" clId="{701D17AB-875A-40B9-AA76-CA18D7E0C34E}" dt="2022-06-01T14:09:28.603" v="432" actId="478"/>
          <ac:picMkLst>
            <pc:docMk/>
            <pc:sldMk cId="1343494368" sldId="2147196404"/>
            <ac:picMk id="17" creationId="{9E1EA40E-82FF-EA73-1EEE-9189EE6ACCBE}"/>
          </ac:picMkLst>
        </pc:picChg>
        <pc:picChg chg="add del mod">
          <ac:chgData name="Alina Olsen" userId="2767c37f-a6e9-488f-8571-0ca7da0f883a" providerId="ADAL" clId="{701D17AB-875A-40B9-AA76-CA18D7E0C34E}" dt="2022-06-01T14:11:53.405" v="445" actId="478"/>
          <ac:picMkLst>
            <pc:docMk/>
            <pc:sldMk cId="1343494368" sldId="2147196404"/>
            <ac:picMk id="19" creationId="{A7441A8A-7774-E5BC-EFCE-AD6CAD4383DD}"/>
          </ac:picMkLst>
        </pc:picChg>
        <pc:picChg chg="add del mod">
          <ac:chgData name="Alina Olsen" userId="2767c37f-a6e9-488f-8571-0ca7da0f883a" providerId="ADAL" clId="{701D17AB-875A-40B9-AA76-CA18D7E0C34E}" dt="2022-06-01T14:11:52.804" v="444" actId="478"/>
          <ac:picMkLst>
            <pc:docMk/>
            <pc:sldMk cId="1343494368" sldId="2147196404"/>
            <ac:picMk id="21" creationId="{60CE9542-3402-5940-48B9-DD63F3F358B5}"/>
          </ac:picMkLst>
        </pc:picChg>
        <pc:picChg chg="add mod">
          <ac:chgData name="Alina Olsen" userId="2767c37f-a6e9-488f-8571-0ca7da0f883a" providerId="ADAL" clId="{701D17AB-875A-40B9-AA76-CA18D7E0C34E}" dt="2022-06-01T14:12:08.370" v="448" actId="1076"/>
          <ac:picMkLst>
            <pc:docMk/>
            <pc:sldMk cId="1343494368" sldId="2147196404"/>
            <ac:picMk id="23" creationId="{175105AC-AD8C-C5D7-117C-2ED7BF1C37EA}"/>
          </ac:picMkLst>
        </pc:picChg>
        <pc:picChg chg="add del">
          <ac:chgData name="Alina Olsen" userId="2767c37f-a6e9-488f-8571-0ca7da0f883a" providerId="ADAL" clId="{701D17AB-875A-40B9-AA76-CA18D7E0C34E}" dt="2022-06-01T14:20:36.932" v="595" actId="478"/>
          <ac:picMkLst>
            <pc:docMk/>
            <pc:sldMk cId="1343494368" sldId="2147196404"/>
            <ac:picMk id="2050" creationId="{75C0D27E-A79B-0BAB-76FE-E21CBCF4C36D}"/>
          </ac:picMkLst>
        </pc:picChg>
        <pc:picChg chg="add del">
          <ac:chgData name="Alina Olsen" userId="2767c37f-a6e9-488f-8571-0ca7da0f883a" providerId="ADAL" clId="{701D17AB-875A-40B9-AA76-CA18D7E0C34E}" dt="2022-06-01T14:21:18.514" v="597" actId="478"/>
          <ac:picMkLst>
            <pc:docMk/>
            <pc:sldMk cId="1343494368" sldId="2147196404"/>
            <ac:picMk id="2052" creationId="{EAA218A7-0198-E6A4-AD24-A230B0707F7A}"/>
          </ac:picMkLst>
        </pc:picChg>
        <pc:picChg chg="add del">
          <ac:chgData name="Alina Olsen" userId="2767c37f-a6e9-488f-8571-0ca7da0f883a" providerId="ADAL" clId="{701D17AB-875A-40B9-AA76-CA18D7E0C34E}" dt="2022-06-01T14:23:41.366" v="604" actId="478"/>
          <ac:picMkLst>
            <pc:docMk/>
            <pc:sldMk cId="1343494368" sldId="2147196404"/>
            <ac:picMk id="2058" creationId="{14158645-D135-CE22-3EF8-285CD53F83B6}"/>
          </ac:picMkLst>
        </pc:picChg>
        <pc:picChg chg="add del">
          <ac:chgData name="Alina Olsen" userId="2767c37f-a6e9-488f-8571-0ca7da0f883a" providerId="ADAL" clId="{701D17AB-875A-40B9-AA76-CA18D7E0C34E}" dt="2022-06-01T14:24:43.276" v="606" actId="478"/>
          <ac:picMkLst>
            <pc:docMk/>
            <pc:sldMk cId="1343494368" sldId="2147196404"/>
            <ac:picMk id="2060" creationId="{6CE53D26-B0AF-26D6-4B95-3200B447FA33}"/>
          </ac:picMkLst>
        </pc:picChg>
      </pc:sldChg>
      <pc:sldChg chg="addSp delSp modSp mod delAnim">
        <pc:chgData name="Alina Olsen" userId="2767c37f-a6e9-488f-8571-0ca7da0f883a" providerId="ADAL" clId="{701D17AB-875A-40B9-AA76-CA18D7E0C34E}" dt="2022-06-01T20:52:28.235" v="1248" actId="27918"/>
        <pc:sldMkLst>
          <pc:docMk/>
          <pc:sldMk cId="946955474" sldId="2147196405"/>
        </pc:sldMkLst>
        <pc:spChg chg="add del mod">
          <ac:chgData name="Alina Olsen" userId="2767c37f-a6e9-488f-8571-0ca7da0f883a" providerId="ADAL" clId="{701D17AB-875A-40B9-AA76-CA18D7E0C34E}" dt="2022-06-01T20:33:20.412" v="1154" actId="478"/>
          <ac:spMkLst>
            <pc:docMk/>
            <pc:sldMk cId="946955474" sldId="2147196405"/>
            <ac:spMk id="3" creationId="{0EAA0249-7D7C-A473-FD7F-E65CAE90AA26}"/>
          </ac:spMkLst>
        </pc:spChg>
        <pc:spChg chg="del mod">
          <ac:chgData name="Alina Olsen" userId="2767c37f-a6e9-488f-8571-0ca7da0f883a" providerId="ADAL" clId="{701D17AB-875A-40B9-AA76-CA18D7E0C34E}" dt="2022-06-01T20:33:10.766" v="1153" actId="478"/>
          <ac:spMkLst>
            <pc:docMk/>
            <pc:sldMk cId="946955474" sldId="2147196405"/>
            <ac:spMk id="12" creationId="{BCFF28F9-2F2A-4BC0-AF49-F13687898C59}"/>
          </ac:spMkLst>
        </pc:spChg>
        <pc:spChg chg="mod">
          <ac:chgData name="Alina Olsen" userId="2767c37f-a6e9-488f-8571-0ca7da0f883a" providerId="ADAL" clId="{701D17AB-875A-40B9-AA76-CA18D7E0C34E}" dt="2022-06-01T20:34:32.513" v="1166" actId="1076"/>
          <ac:spMkLst>
            <pc:docMk/>
            <pc:sldMk cId="946955474" sldId="2147196405"/>
            <ac:spMk id="15" creationId="{94103966-920D-4A69-B587-F33D9F84B51D}"/>
          </ac:spMkLst>
        </pc:spChg>
        <pc:spChg chg="del mod">
          <ac:chgData name="Alina Olsen" userId="2767c37f-a6e9-488f-8571-0ca7da0f883a" providerId="ADAL" clId="{701D17AB-875A-40B9-AA76-CA18D7E0C34E}" dt="2022-06-01T20:33:47.641" v="1160" actId="478"/>
          <ac:spMkLst>
            <pc:docMk/>
            <pc:sldMk cId="946955474" sldId="2147196405"/>
            <ac:spMk id="21" creationId="{A008D719-8C51-4EB1-905A-86435B3F8998}"/>
          </ac:spMkLst>
        </pc:spChg>
        <pc:spChg chg="del">
          <ac:chgData name="Alina Olsen" userId="2767c37f-a6e9-488f-8571-0ca7da0f883a" providerId="ADAL" clId="{701D17AB-875A-40B9-AA76-CA18D7E0C34E}" dt="2022-06-01T20:33:04.564" v="1150" actId="478"/>
          <ac:spMkLst>
            <pc:docMk/>
            <pc:sldMk cId="946955474" sldId="2147196405"/>
            <ac:spMk id="22" creationId="{5E909F3B-57D5-42B2-861F-3B7949B9FF80}"/>
          </ac:spMkLst>
        </pc:spChg>
        <pc:spChg chg="mod">
          <ac:chgData name="Alina Olsen" userId="2767c37f-a6e9-488f-8571-0ca7da0f883a" providerId="ADAL" clId="{701D17AB-875A-40B9-AA76-CA18D7E0C34E}" dt="2022-06-01T20:37:36.230" v="1222" actId="1076"/>
          <ac:spMkLst>
            <pc:docMk/>
            <pc:sldMk cId="946955474" sldId="2147196405"/>
            <ac:spMk id="24" creationId="{35E639B0-9474-4B40-83CB-BD482F6E288A}"/>
          </ac:spMkLst>
        </pc:spChg>
        <pc:spChg chg="add mod">
          <ac:chgData name="Alina Olsen" userId="2767c37f-a6e9-488f-8571-0ca7da0f883a" providerId="ADAL" clId="{701D17AB-875A-40B9-AA76-CA18D7E0C34E}" dt="2022-06-01T20:38:07.431" v="1240" actId="20577"/>
          <ac:spMkLst>
            <pc:docMk/>
            <pc:sldMk cId="946955474" sldId="2147196405"/>
            <ac:spMk id="27" creationId="{EA8113F3-2EA0-DCD4-5C91-74A2CFF3A755}"/>
          </ac:spMkLst>
        </pc:spChg>
        <pc:spChg chg="del mod">
          <ac:chgData name="Alina Olsen" userId="2767c37f-a6e9-488f-8571-0ca7da0f883a" providerId="ADAL" clId="{701D17AB-875A-40B9-AA76-CA18D7E0C34E}" dt="2022-06-01T20:33:36.434" v="1157" actId="478"/>
          <ac:spMkLst>
            <pc:docMk/>
            <pc:sldMk cId="946955474" sldId="2147196405"/>
            <ac:spMk id="37" creationId="{36E30088-411B-42CA-9FB9-CFC4DAF1E4C0}"/>
          </ac:spMkLst>
        </pc:spChg>
        <pc:graphicFrameChg chg="mod">
          <ac:chgData name="Alina Olsen" userId="2767c37f-a6e9-488f-8571-0ca7da0f883a" providerId="ADAL" clId="{701D17AB-875A-40B9-AA76-CA18D7E0C34E}" dt="2022-06-01T20:52:10.969" v="1245"/>
          <ac:graphicFrameMkLst>
            <pc:docMk/>
            <pc:sldMk cId="946955474" sldId="2147196405"/>
            <ac:graphicFrameMk id="26" creationId="{84CCA7DC-D7FD-41F6-A86F-5230E89D45A1}"/>
          </ac:graphicFrameMkLst>
        </pc:graphicFrameChg>
        <pc:graphicFrameChg chg="add mod">
          <ac:chgData name="Alina Olsen" userId="2767c37f-a6e9-488f-8571-0ca7da0f883a" providerId="ADAL" clId="{701D17AB-875A-40B9-AA76-CA18D7E0C34E}" dt="2022-06-01T20:52:14.437" v="1246" actId="108"/>
          <ac:graphicFrameMkLst>
            <pc:docMk/>
            <pc:sldMk cId="946955474" sldId="2147196405"/>
            <ac:graphicFrameMk id="28" creationId="{9FE28810-7F63-FCF5-335B-6CE039AB5D71}"/>
          </ac:graphicFrameMkLst>
        </pc:graphicFrameChg>
        <pc:picChg chg="add mod">
          <ac:chgData name="Alina Olsen" userId="2767c37f-a6e9-488f-8571-0ca7da0f883a" providerId="ADAL" clId="{701D17AB-875A-40B9-AA76-CA18D7E0C34E}" dt="2022-06-01T20:37:24.932" v="1220" actId="1076"/>
          <ac:picMkLst>
            <pc:docMk/>
            <pc:sldMk cId="946955474" sldId="2147196405"/>
            <ac:picMk id="16" creationId="{CCD44F7C-EE53-D5EB-CA58-59F6DDC6C684}"/>
          </ac:picMkLst>
        </pc:picChg>
        <pc:picChg chg="del">
          <ac:chgData name="Alina Olsen" userId="2767c37f-a6e9-488f-8571-0ca7da0f883a" providerId="ADAL" clId="{701D17AB-875A-40B9-AA76-CA18D7E0C34E}" dt="2022-06-01T20:33:24.760" v="1155" actId="478"/>
          <ac:picMkLst>
            <pc:docMk/>
            <pc:sldMk cId="946955474" sldId="2147196405"/>
            <ac:picMk id="18" creationId="{493A2E15-32AA-4858-A561-373F21B4E58A}"/>
          </ac:picMkLst>
        </pc:picChg>
        <pc:picChg chg="del">
          <ac:chgData name="Alina Olsen" userId="2767c37f-a6e9-488f-8571-0ca7da0f883a" providerId="ADAL" clId="{701D17AB-875A-40B9-AA76-CA18D7E0C34E}" dt="2022-06-01T20:33:40.855" v="1158" actId="478"/>
          <ac:picMkLst>
            <pc:docMk/>
            <pc:sldMk cId="946955474" sldId="2147196405"/>
            <ac:picMk id="20" creationId="{1C00EB34-A177-40DA-A8FF-D1A7309EE44F}"/>
          </ac:picMkLst>
        </pc:picChg>
        <pc:picChg chg="del mod">
          <ac:chgData name="Alina Olsen" userId="2767c37f-a6e9-488f-8571-0ca7da0f883a" providerId="ADAL" clId="{701D17AB-875A-40B9-AA76-CA18D7E0C34E}" dt="2022-06-01T20:32:59.686" v="1149" actId="478"/>
          <ac:picMkLst>
            <pc:docMk/>
            <pc:sldMk cId="946955474" sldId="2147196405"/>
            <ac:picMk id="25" creationId="{D09F7237-9196-48D6-A293-35D952444126}"/>
          </ac:picMkLst>
        </pc:picChg>
        <pc:cxnChg chg="add del mod">
          <ac:chgData name="Alina Olsen" userId="2767c37f-a6e9-488f-8571-0ca7da0f883a" providerId="ADAL" clId="{701D17AB-875A-40B9-AA76-CA18D7E0C34E}" dt="2022-06-01T20:35:24.664" v="1174" actId="478"/>
          <ac:cxnSpMkLst>
            <pc:docMk/>
            <pc:sldMk cId="946955474" sldId="2147196405"/>
            <ac:cxnSpMk id="23" creationId="{52999E9A-8BDD-7C00-A8B1-F25C2FE4C735}"/>
          </ac:cxnSpMkLst>
        </pc:cxnChg>
        <pc:cxnChg chg="mod">
          <ac:chgData name="Alina Olsen" userId="2767c37f-a6e9-488f-8571-0ca7da0f883a" providerId="ADAL" clId="{701D17AB-875A-40B9-AA76-CA18D7E0C34E}" dt="2022-06-01T20:37:30.065" v="1221" actId="1076"/>
          <ac:cxnSpMkLst>
            <pc:docMk/>
            <pc:sldMk cId="946955474" sldId="2147196405"/>
            <ac:cxnSpMk id="39" creationId="{475C7463-9D0A-4982-AE88-A3C4C127EF07}"/>
          </ac:cxnSpMkLst>
        </pc:cxnChg>
      </pc:sldChg>
      <pc:sldChg chg="del">
        <pc:chgData name="Alina Olsen" userId="2767c37f-a6e9-488f-8571-0ca7da0f883a" providerId="ADAL" clId="{701D17AB-875A-40B9-AA76-CA18D7E0C34E}" dt="2022-06-01T20:07:38.759" v="995" actId="47"/>
        <pc:sldMkLst>
          <pc:docMk/>
          <pc:sldMk cId="2192160750" sldId="2147196406"/>
        </pc:sldMkLst>
      </pc:sldChg>
      <pc:sldChg chg="addSp delSp modSp mod ord modClrScheme delDesignElem chgLayout">
        <pc:chgData name="Alina Olsen" userId="2767c37f-a6e9-488f-8571-0ca7da0f883a" providerId="ADAL" clId="{701D17AB-875A-40B9-AA76-CA18D7E0C34E}" dt="2022-06-01T21:49:33.803" v="1461" actId="14100"/>
        <pc:sldMkLst>
          <pc:docMk/>
          <pc:sldMk cId="1647049701" sldId="2147196407"/>
        </pc:sldMkLst>
        <pc:spChg chg="mod ord">
          <ac:chgData name="Alina Olsen" userId="2767c37f-a6e9-488f-8571-0ca7da0f883a" providerId="ADAL" clId="{701D17AB-875A-40B9-AA76-CA18D7E0C34E}" dt="2022-06-01T21:43:32.569" v="1419" actId="1076"/>
          <ac:spMkLst>
            <pc:docMk/>
            <pc:sldMk cId="1647049701" sldId="2147196407"/>
            <ac:spMk id="2" creationId="{C60E0EC1-6BBC-451A-985F-A714FE57F211}"/>
          </ac:spMkLst>
        </pc:spChg>
        <pc:spChg chg="add del mod ord">
          <ac:chgData name="Alina Olsen" userId="2767c37f-a6e9-488f-8571-0ca7da0f883a" providerId="ADAL" clId="{701D17AB-875A-40B9-AA76-CA18D7E0C34E}" dt="2022-06-01T21:27:41.796" v="1349" actId="700"/>
          <ac:spMkLst>
            <pc:docMk/>
            <pc:sldMk cId="1647049701" sldId="2147196407"/>
            <ac:spMk id="3" creationId="{C5065EBF-A32A-B800-47BE-001F60F25A03}"/>
          </ac:spMkLst>
        </pc:spChg>
        <pc:spChg chg="del mod">
          <ac:chgData name="Alina Olsen" userId="2767c37f-a6e9-488f-8571-0ca7da0f883a" providerId="ADAL" clId="{701D17AB-875A-40B9-AA76-CA18D7E0C34E}" dt="2022-06-01T19:54:42.306" v="902"/>
          <ac:spMkLst>
            <pc:docMk/>
            <pc:sldMk cId="1647049701" sldId="2147196407"/>
            <ac:spMk id="7" creationId="{85D7BB50-FF4F-49ED-B3AB-C9C5EF6045E4}"/>
          </ac:spMkLst>
        </pc:spChg>
        <pc:spChg chg="add del">
          <ac:chgData name="Alina Olsen" userId="2767c37f-a6e9-488f-8571-0ca7da0f883a" providerId="ADAL" clId="{701D17AB-875A-40B9-AA76-CA18D7E0C34E}" dt="2022-06-01T21:40:56.821" v="1399" actId="700"/>
          <ac:spMkLst>
            <pc:docMk/>
            <pc:sldMk cId="1647049701" sldId="2147196407"/>
            <ac:spMk id="9" creationId="{E446B7E6-8568-417F-959E-DB3D1E70F648}"/>
          </ac:spMkLst>
        </pc:spChg>
        <pc:spChg chg="add mod">
          <ac:chgData name="Alina Olsen" userId="2767c37f-a6e9-488f-8571-0ca7da0f883a" providerId="ADAL" clId="{701D17AB-875A-40B9-AA76-CA18D7E0C34E}" dt="2022-06-01T21:48:07.753" v="1455" actId="1076"/>
          <ac:spMkLst>
            <pc:docMk/>
            <pc:sldMk cId="1647049701" sldId="2147196407"/>
            <ac:spMk id="10" creationId="{44EDCEB2-389C-6CB3-83BA-16883F1820F2}"/>
          </ac:spMkLst>
        </pc:spChg>
        <pc:spChg chg="add del mod">
          <ac:chgData name="Alina Olsen" userId="2767c37f-a6e9-488f-8571-0ca7da0f883a" providerId="ADAL" clId="{701D17AB-875A-40B9-AA76-CA18D7E0C34E}" dt="2022-06-01T21:44:03.765" v="1424" actId="478"/>
          <ac:spMkLst>
            <pc:docMk/>
            <pc:sldMk cId="1647049701" sldId="2147196407"/>
            <ac:spMk id="11" creationId="{4F000E34-F5A9-F941-F3A9-7F8B6B77D8AF}"/>
          </ac:spMkLst>
        </pc:spChg>
        <pc:spChg chg="add del mod">
          <ac:chgData name="Alina Olsen" userId="2767c37f-a6e9-488f-8571-0ca7da0f883a" providerId="ADAL" clId="{701D17AB-875A-40B9-AA76-CA18D7E0C34E}" dt="2022-06-01T21:37:03.679" v="1376" actId="478"/>
          <ac:spMkLst>
            <pc:docMk/>
            <pc:sldMk cId="1647049701" sldId="2147196407"/>
            <ac:spMk id="13" creationId="{CB6D0794-8848-CCEB-8BBD-BCBD3BB14261}"/>
          </ac:spMkLst>
        </pc:spChg>
        <pc:spChg chg="add del mod ord">
          <ac:chgData name="Alina Olsen" userId="2767c37f-a6e9-488f-8571-0ca7da0f883a" providerId="ADAL" clId="{701D17AB-875A-40B9-AA76-CA18D7E0C34E}" dt="2022-06-01T21:41:10.159" v="1400" actId="478"/>
          <ac:spMkLst>
            <pc:docMk/>
            <pc:sldMk cId="1647049701" sldId="2147196407"/>
            <ac:spMk id="14" creationId="{9B2F5002-9B6F-DBA0-0A18-F6FEB212B7F8}"/>
          </ac:spMkLst>
        </pc:spChg>
        <pc:spChg chg="add del mod ord">
          <ac:chgData name="Alina Olsen" userId="2767c37f-a6e9-488f-8571-0ca7da0f883a" providerId="ADAL" clId="{701D17AB-875A-40B9-AA76-CA18D7E0C34E}" dt="2022-06-01T21:41:32.994" v="1405" actId="478"/>
          <ac:spMkLst>
            <pc:docMk/>
            <pc:sldMk cId="1647049701" sldId="2147196407"/>
            <ac:spMk id="15" creationId="{3DB23009-B687-378D-5DDF-B687974F283B}"/>
          </ac:spMkLst>
        </pc:spChg>
        <pc:picChg chg="del mod ord">
          <ac:chgData name="Alina Olsen" userId="2767c37f-a6e9-488f-8571-0ca7da0f883a" providerId="ADAL" clId="{701D17AB-875A-40B9-AA76-CA18D7E0C34E}" dt="2022-06-01T21:35:08.073" v="1374" actId="478"/>
          <ac:picMkLst>
            <pc:docMk/>
            <pc:sldMk cId="1647049701" sldId="2147196407"/>
            <ac:picMk id="4" creationId="{B65BCA9A-4DD7-4857-96A7-18C5FE87547F}"/>
          </ac:picMkLst>
        </pc:picChg>
        <pc:picChg chg="add del mod">
          <ac:chgData name="Alina Olsen" userId="2767c37f-a6e9-488f-8571-0ca7da0f883a" providerId="ADAL" clId="{701D17AB-875A-40B9-AA76-CA18D7E0C34E}" dt="2022-06-01T21:28:45.945" v="1356" actId="478"/>
          <ac:picMkLst>
            <pc:docMk/>
            <pc:sldMk cId="1647049701" sldId="2147196407"/>
            <ac:picMk id="6" creationId="{9A9F1689-433C-3C3F-1E73-93055272D9F1}"/>
          </ac:picMkLst>
        </pc:picChg>
        <pc:picChg chg="add mod">
          <ac:chgData name="Alina Olsen" userId="2767c37f-a6e9-488f-8571-0ca7da0f883a" providerId="ADAL" clId="{701D17AB-875A-40B9-AA76-CA18D7E0C34E}" dt="2022-06-01T21:48:35.835" v="1458" actId="1076"/>
          <ac:picMkLst>
            <pc:docMk/>
            <pc:sldMk cId="1647049701" sldId="2147196407"/>
            <ac:picMk id="8" creationId="{6C57E6AA-3C96-D336-FAC2-B347DF87AA75}"/>
          </ac:picMkLst>
        </pc:picChg>
        <pc:picChg chg="add mod">
          <ac:chgData name="Alina Olsen" userId="2767c37f-a6e9-488f-8571-0ca7da0f883a" providerId="ADAL" clId="{701D17AB-875A-40B9-AA76-CA18D7E0C34E}" dt="2022-06-01T21:49:33.803" v="1461" actId="14100"/>
          <ac:picMkLst>
            <pc:docMk/>
            <pc:sldMk cId="1647049701" sldId="2147196407"/>
            <ac:picMk id="7170" creationId="{4802E6EB-5C89-CFBC-B1C5-F09ED072C0D3}"/>
          </ac:picMkLst>
        </pc:picChg>
        <pc:picChg chg="add mod">
          <ac:chgData name="Alina Olsen" userId="2767c37f-a6e9-488f-8571-0ca7da0f883a" providerId="ADAL" clId="{701D17AB-875A-40B9-AA76-CA18D7E0C34E}" dt="2022-06-01T21:49:25.265" v="1459" actId="14100"/>
          <ac:picMkLst>
            <pc:docMk/>
            <pc:sldMk cId="1647049701" sldId="2147196407"/>
            <ac:picMk id="7172" creationId="{7025C1D9-B17F-D894-569C-7D64F048A88C}"/>
          </ac:picMkLst>
        </pc:picChg>
        <pc:picChg chg="add del">
          <ac:chgData name="Alina Olsen" userId="2767c37f-a6e9-488f-8571-0ca7da0f883a" providerId="ADAL" clId="{701D17AB-875A-40B9-AA76-CA18D7E0C34E}" dt="2022-06-01T21:41:32.994" v="1405" actId="478"/>
          <ac:picMkLst>
            <pc:docMk/>
            <pc:sldMk cId="1647049701" sldId="2147196407"/>
            <ac:picMk id="7174" creationId="{50E42D16-E32D-1C10-3F09-91AE450C97DE}"/>
          </ac:picMkLst>
        </pc:picChg>
      </pc:sldChg>
      <pc:sldChg chg="del">
        <pc:chgData name="Alina Olsen" userId="2767c37f-a6e9-488f-8571-0ca7da0f883a" providerId="ADAL" clId="{701D17AB-875A-40B9-AA76-CA18D7E0C34E}" dt="2022-06-01T20:07:42.760" v="996" actId="47"/>
        <pc:sldMkLst>
          <pc:docMk/>
          <pc:sldMk cId="943571824" sldId="2147196408"/>
        </pc:sldMkLst>
      </pc:sldChg>
      <pc:sldChg chg="addSp delSp modSp mod">
        <pc:chgData name="Alina Olsen" userId="2767c37f-a6e9-488f-8571-0ca7da0f883a" providerId="ADAL" clId="{701D17AB-875A-40B9-AA76-CA18D7E0C34E}" dt="2022-06-01T21:25:39.038" v="1347" actId="20577"/>
        <pc:sldMkLst>
          <pc:docMk/>
          <pc:sldMk cId="1888799198" sldId="2147196409"/>
        </pc:sldMkLst>
        <pc:spChg chg="add del mod">
          <ac:chgData name="Alina Olsen" userId="2767c37f-a6e9-488f-8571-0ca7da0f883a" providerId="ADAL" clId="{701D17AB-875A-40B9-AA76-CA18D7E0C34E}" dt="2022-06-01T21:14:08.553" v="1259" actId="478"/>
          <ac:spMkLst>
            <pc:docMk/>
            <pc:sldMk cId="1888799198" sldId="2147196409"/>
            <ac:spMk id="3" creationId="{447640C8-9019-E820-0D28-F83A266B3151}"/>
          </ac:spMkLst>
        </pc:spChg>
        <pc:spChg chg="add del mod">
          <ac:chgData name="Alina Olsen" userId="2767c37f-a6e9-488f-8571-0ca7da0f883a" providerId="ADAL" clId="{701D17AB-875A-40B9-AA76-CA18D7E0C34E}" dt="2022-06-01T21:14:38.652" v="1263" actId="478"/>
          <ac:spMkLst>
            <pc:docMk/>
            <pc:sldMk cId="1888799198" sldId="2147196409"/>
            <ac:spMk id="6" creationId="{A7FCDD68-DA67-6CCA-F92F-038A0E6D4130}"/>
          </ac:spMkLst>
        </pc:spChg>
        <pc:spChg chg="add mod">
          <ac:chgData name="Alina Olsen" userId="2767c37f-a6e9-488f-8571-0ca7da0f883a" providerId="ADAL" clId="{701D17AB-875A-40B9-AA76-CA18D7E0C34E}" dt="2022-06-01T21:18:29.716" v="1278" actId="1076"/>
          <ac:spMkLst>
            <pc:docMk/>
            <pc:sldMk cId="1888799198" sldId="2147196409"/>
            <ac:spMk id="18" creationId="{A52919E3-307D-1442-7C94-6CC54F97B8BE}"/>
          </ac:spMkLst>
        </pc:spChg>
        <pc:spChg chg="add mod">
          <ac:chgData name="Alina Olsen" userId="2767c37f-a6e9-488f-8571-0ca7da0f883a" providerId="ADAL" clId="{701D17AB-875A-40B9-AA76-CA18D7E0C34E}" dt="2022-06-01T21:23:19.015" v="1297" actId="20577"/>
          <ac:spMkLst>
            <pc:docMk/>
            <pc:sldMk cId="1888799198" sldId="2147196409"/>
            <ac:spMk id="19" creationId="{AC1D18BC-86FC-9A6C-97A6-5CC888128250}"/>
          </ac:spMkLst>
        </pc:spChg>
        <pc:spChg chg="add mod">
          <ac:chgData name="Alina Olsen" userId="2767c37f-a6e9-488f-8571-0ca7da0f883a" providerId="ADAL" clId="{701D17AB-875A-40B9-AA76-CA18D7E0C34E}" dt="2022-06-01T21:20:44.569" v="1282" actId="1076"/>
          <ac:spMkLst>
            <pc:docMk/>
            <pc:sldMk cId="1888799198" sldId="2147196409"/>
            <ac:spMk id="20" creationId="{47F33BC6-BBB5-A95B-5733-6491011691C9}"/>
          </ac:spMkLst>
        </pc:spChg>
        <pc:spChg chg="add mod">
          <ac:chgData name="Alina Olsen" userId="2767c37f-a6e9-488f-8571-0ca7da0f883a" providerId="ADAL" clId="{701D17AB-875A-40B9-AA76-CA18D7E0C34E}" dt="2022-06-01T21:20:44.569" v="1282" actId="1076"/>
          <ac:spMkLst>
            <pc:docMk/>
            <pc:sldMk cId="1888799198" sldId="2147196409"/>
            <ac:spMk id="21" creationId="{11E4DB07-972A-4C19-1FB5-3FED5150E27A}"/>
          </ac:spMkLst>
        </pc:spChg>
        <pc:spChg chg="add mod">
          <ac:chgData name="Alina Olsen" userId="2767c37f-a6e9-488f-8571-0ca7da0f883a" providerId="ADAL" clId="{701D17AB-875A-40B9-AA76-CA18D7E0C34E}" dt="2022-06-01T21:25:07.941" v="1339" actId="20577"/>
          <ac:spMkLst>
            <pc:docMk/>
            <pc:sldMk cId="1888799198" sldId="2147196409"/>
            <ac:spMk id="22" creationId="{73F1DBF6-0AB3-5DBE-EE6A-644D841137A4}"/>
          </ac:spMkLst>
        </pc:spChg>
        <pc:spChg chg="add mod">
          <ac:chgData name="Alina Olsen" userId="2767c37f-a6e9-488f-8571-0ca7da0f883a" providerId="ADAL" clId="{701D17AB-875A-40B9-AA76-CA18D7E0C34E}" dt="2022-06-01T21:23:49.747" v="1311" actId="20577"/>
          <ac:spMkLst>
            <pc:docMk/>
            <pc:sldMk cId="1888799198" sldId="2147196409"/>
            <ac:spMk id="23" creationId="{0ACD595E-CBFD-A5A6-108A-5BE696F95696}"/>
          </ac:spMkLst>
        </pc:spChg>
        <pc:spChg chg="add mod">
          <ac:chgData name="Alina Olsen" userId="2767c37f-a6e9-488f-8571-0ca7da0f883a" providerId="ADAL" clId="{701D17AB-875A-40B9-AA76-CA18D7E0C34E}" dt="2022-06-01T21:20:52.407" v="1283" actId="208"/>
          <ac:spMkLst>
            <pc:docMk/>
            <pc:sldMk cId="1888799198" sldId="2147196409"/>
            <ac:spMk id="24" creationId="{2B6958B3-CF97-0843-87DC-33ADF55757FD}"/>
          </ac:spMkLst>
        </pc:spChg>
        <pc:spChg chg="add mod">
          <ac:chgData name="Alina Olsen" userId="2767c37f-a6e9-488f-8571-0ca7da0f883a" providerId="ADAL" clId="{701D17AB-875A-40B9-AA76-CA18D7E0C34E}" dt="2022-06-01T21:24:16.295" v="1323" actId="20577"/>
          <ac:spMkLst>
            <pc:docMk/>
            <pc:sldMk cId="1888799198" sldId="2147196409"/>
            <ac:spMk id="25" creationId="{0E2C0E86-DF57-4E11-009F-C8322D3E5509}"/>
          </ac:spMkLst>
        </pc:spChg>
        <pc:spChg chg="add mod">
          <ac:chgData name="Alina Olsen" userId="2767c37f-a6e9-488f-8571-0ca7da0f883a" providerId="ADAL" clId="{701D17AB-875A-40B9-AA76-CA18D7E0C34E}" dt="2022-06-01T21:20:57.388" v="1284" actId="208"/>
          <ac:spMkLst>
            <pc:docMk/>
            <pc:sldMk cId="1888799198" sldId="2147196409"/>
            <ac:spMk id="26" creationId="{1B31AE05-5767-645B-E46B-94BC5A85E671}"/>
          </ac:spMkLst>
        </pc:spChg>
        <pc:spChg chg="add mod">
          <ac:chgData name="Alina Olsen" userId="2767c37f-a6e9-488f-8571-0ca7da0f883a" providerId="ADAL" clId="{701D17AB-875A-40B9-AA76-CA18D7E0C34E}" dt="2022-06-01T21:24:41.142" v="1331" actId="20577"/>
          <ac:spMkLst>
            <pc:docMk/>
            <pc:sldMk cId="1888799198" sldId="2147196409"/>
            <ac:spMk id="27" creationId="{2B6C9371-F39A-72C7-CB37-9A1E5649857A}"/>
          </ac:spMkLst>
        </pc:spChg>
        <pc:spChg chg="add mod">
          <ac:chgData name="Alina Olsen" userId="2767c37f-a6e9-488f-8571-0ca7da0f883a" providerId="ADAL" clId="{701D17AB-875A-40B9-AA76-CA18D7E0C34E}" dt="2022-06-01T21:18:01.303" v="1276" actId="571"/>
          <ac:spMkLst>
            <pc:docMk/>
            <pc:sldMk cId="1888799198" sldId="2147196409"/>
            <ac:spMk id="28" creationId="{6889BC94-54C2-1B0B-F78B-838CA2D48EB7}"/>
          </ac:spMkLst>
        </pc:spChg>
        <pc:spChg chg="add mod">
          <ac:chgData name="Alina Olsen" userId="2767c37f-a6e9-488f-8571-0ca7da0f883a" providerId="ADAL" clId="{701D17AB-875A-40B9-AA76-CA18D7E0C34E}" dt="2022-06-01T21:18:01.303" v="1276" actId="571"/>
          <ac:spMkLst>
            <pc:docMk/>
            <pc:sldMk cId="1888799198" sldId="2147196409"/>
            <ac:spMk id="29" creationId="{1D8D8B11-7BBC-D0CE-6837-4BDE6015D3EE}"/>
          </ac:spMkLst>
        </pc:spChg>
        <pc:spChg chg="add mod">
          <ac:chgData name="Alina Olsen" userId="2767c37f-a6e9-488f-8571-0ca7da0f883a" providerId="ADAL" clId="{701D17AB-875A-40B9-AA76-CA18D7E0C34E}" dt="2022-06-01T21:18:01.303" v="1276" actId="571"/>
          <ac:spMkLst>
            <pc:docMk/>
            <pc:sldMk cId="1888799198" sldId="2147196409"/>
            <ac:spMk id="30" creationId="{176C93B7-2ADB-5599-95CE-55E577FFA039}"/>
          </ac:spMkLst>
        </pc:spChg>
        <pc:spChg chg="del">
          <ac:chgData name="Alina Olsen" userId="2767c37f-a6e9-488f-8571-0ca7da0f883a" providerId="ADAL" clId="{701D17AB-875A-40B9-AA76-CA18D7E0C34E}" dt="2022-06-01T21:11:49.379" v="1249" actId="478"/>
          <ac:spMkLst>
            <pc:docMk/>
            <pc:sldMk cId="1888799198" sldId="2147196409"/>
            <ac:spMk id="31" creationId="{9F1B3315-E64F-420C-9FCE-F82C0BBB2A2A}"/>
          </ac:spMkLst>
        </pc:spChg>
        <pc:spChg chg="add mod">
          <ac:chgData name="Alina Olsen" userId="2767c37f-a6e9-488f-8571-0ca7da0f883a" providerId="ADAL" clId="{701D17AB-875A-40B9-AA76-CA18D7E0C34E}" dt="2022-06-01T21:18:01.303" v="1276" actId="571"/>
          <ac:spMkLst>
            <pc:docMk/>
            <pc:sldMk cId="1888799198" sldId="2147196409"/>
            <ac:spMk id="32" creationId="{150D5749-3EE4-088E-735C-AC8137B85445}"/>
          </ac:spMkLst>
        </pc:spChg>
        <pc:spChg chg="add mod">
          <ac:chgData name="Alina Olsen" userId="2767c37f-a6e9-488f-8571-0ca7da0f883a" providerId="ADAL" clId="{701D17AB-875A-40B9-AA76-CA18D7E0C34E}" dt="2022-06-01T21:19:23.224" v="1280" actId="1076"/>
          <ac:spMkLst>
            <pc:docMk/>
            <pc:sldMk cId="1888799198" sldId="2147196409"/>
            <ac:spMk id="33" creationId="{9EF3A243-B819-0237-A492-7744D695A7C9}"/>
          </ac:spMkLst>
        </pc:spChg>
        <pc:spChg chg="add mod">
          <ac:chgData name="Alina Olsen" userId="2767c37f-a6e9-488f-8571-0ca7da0f883a" providerId="ADAL" clId="{701D17AB-875A-40B9-AA76-CA18D7E0C34E}" dt="2022-06-01T21:25:39.038" v="1347" actId="20577"/>
          <ac:spMkLst>
            <pc:docMk/>
            <pc:sldMk cId="1888799198" sldId="2147196409"/>
            <ac:spMk id="34" creationId="{A336BB40-468A-BED6-D803-5519AEF293B5}"/>
          </ac:spMkLst>
        </pc:spChg>
        <pc:spChg chg="del">
          <ac:chgData name="Alina Olsen" userId="2767c37f-a6e9-488f-8571-0ca7da0f883a" providerId="ADAL" clId="{701D17AB-875A-40B9-AA76-CA18D7E0C34E}" dt="2022-06-01T21:14:23.196" v="1260" actId="26606"/>
          <ac:spMkLst>
            <pc:docMk/>
            <pc:sldMk cId="1888799198" sldId="2147196409"/>
            <ac:spMk id="47" creationId="{E446B7E6-8568-417F-959E-DB3D1E70F648}"/>
          </ac:spMkLst>
        </pc:spChg>
        <pc:spChg chg="mod">
          <ac:chgData name="Alina Olsen" userId="2767c37f-a6e9-488f-8571-0ca7da0f883a" providerId="ADAL" clId="{701D17AB-875A-40B9-AA76-CA18D7E0C34E}" dt="2022-06-01T21:14:23.196" v="1260" actId="26606"/>
          <ac:spMkLst>
            <pc:docMk/>
            <pc:sldMk cId="1888799198" sldId="2147196409"/>
            <ac:spMk id="48" creationId="{613D342B-1AD2-4BBE-B54F-45A970B3118D}"/>
          </ac:spMkLst>
        </pc:spChg>
        <pc:spChg chg="del">
          <ac:chgData name="Alina Olsen" userId="2767c37f-a6e9-488f-8571-0ca7da0f883a" providerId="ADAL" clId="{701D17AB-875A-40B9-AA76-CA18D7E0C34E}" dt="2022-06-01T21:14:23.196" v="1260" actId="26606"/>
          <ac:spMkLst>
            <pc:docMk/>
            <pc:sldMk cId="1888799198" sldId="2147196409"/>
            <ac:spMk id="49" creationId="{2B66F1CE-03EA-493A-901F-0A51C980F4AA}"/>
          </ac:spMkLst>
        </pc:spChg>
        <pc:spChg chg="del">
          <ac:chgData name="Alina Olsen" userId="2767c37f-a6e9-488f-8571-0ca7da0f883a" providerId="ADAL" clId="{701D17AB-875A-40B9-AA76-CA18D7E0C34E}" dt="2022-06-01T21:14:23.196" v="1260" actId="26606"/>
          <ac:spMkLst>
            <pc:docMk/>
            <pc:sldMk cId="1888799198" sldId="2147196409"/>
            <ac:spMk id="50" creationId="{3CDE90D2-B469-4F32-8C71-577B5746A925}"/>
          </ac:spMkLst>
        </pc:spChg>
        <pc:spChg chg="add">
          <ac:chgData name="Alina Olsen" userId="2767c37f-a6e9-488f-8571-0ca7da0f883a" providerId="ADAL" clId="{701D17AB-875A-40B9-AA76-CA18D7E0C34E}" dt="2022-06-01T21:14:23.196" v="1260" actId="26606"/>
          <ac:spMkLst>
            <pc:docMk/>
            <pc:sldMk cId="1888799198" sldId="2147196409"/>
            <ac:spMk id="55" creationId="{11114F18-D12D-43C6-895F-5BA92C290CC1}"/>
          </ac:spMkLst>
        </pc:spChg>
        <pc:grpChg chg="add">
          <ac:chgData name="Alina Olsen" userId="2767c37f-a6e9-488f-8571-0ca7da0f883a" providerId="ADAL" clId="{701D17AB-875A-40B9-AA76-CA18D7E0C34E}" dt="2022-06-01T21:14:23.196" v="1260" actId="26606"/>
          <ac:grpSpMkLst>
            <pc:docMk/>
            <pc:sldMk cId="1888799198" sldId="2147196409"/>
            <ac:grpSpMk id="57" creationId="{DE2DD4A6-DC96-421E-9E1C-7CD0D26814F8}"/>
          </ac:grpSpMkLst>
        </pc:grpChg>
        <pc:picChg chg="add del mod">
          <ac:chgData name="Alina Olsen" userId="2767c37f-a6e9-488f-8571-0ca7da0f883a" providerId="ADAL" clId="{701D17AB-875A-40B9-AA76-CA18D7E0C34E}" dt="2022-06-01T21:14:30.122" v="1262" actId="478"/>
          <ac:picMkLst>
            <pc:docMk/>
            <pc:sldMk cId="1888799198" sldId="2147196409"/>
            <ac:picMk id="5" creationId="{60878AB8-7C01-4671-AD8F-9F765E790B6C}"/>
          </ac:picMkLst>
        </pc:picChg>
        <pc:picChg chg="add mod">
          <ac:chgData name="Alina Olsen" userId="2767c37f-a6e9-488f-8571-0ca7da0f883a" providerId="ADAL" clId="{701D17AB-875A-40B9-AA76-CA18D7E0C34E}" dt="2022-06-01T21:19:56.013" v="1281" actId="1076"/>
          <ac:picMkLst>
            <pc:docMk/>
            <pc:sldMk cId="1888799198" sldId="2147196409"/>
            <ac:picMk id="8" creationId="{010A7382-0621-DD40-65BA-E47B1B097B9C}"/>
          </ac:picMkLst>
        </pc:picChg>
      </pc:sldChg>
      <pc:sldChg chg="addSp delSp modSp mod ord modClrScheme delDesignElem chgLayout">
        <pc:chgData name="Alina Olsen" userId="2767c37f-a6e9-488f-8571-0ca7da0f883a" providerId="ADAL" clId="{701D17AB-875A-40B9-AA76-CA18D7E0C34E}" dt="2022-06-01T19:55:25.188" v="944" actId="20577"/>
        <pc:sldMkLst>
          <pc:docMk/>
          <pc:sldMk cId="3469776843" sldId="2147196410"/>
        </pc:sldMkLst>
        <pc:spChg chg="del mod">
          <ac:chgData name="Alina Olsen" userId="2767c37f-a6e9-488f-8571-0ca7da0f883a" providerId="ADAL" clId="{701D17AB-875A-40B9-AA76-CA18D7E0C34E}" dt="2022-06-01T14:59:48.396" v="720" actId="478"/>
          <ac:spMkLst>
            <pc:docMk/>
            <pc:sldMk cId="3469776843" sldId="2147196410"/>
            <ac:spMk id="2" creationId="{7FDA3EA8-9D9C-452A-A769-2DF533EE14BF}"/>
          </ac:spMkLst>
        </pc:spChg>
        <pc:spChg chg="add del mod">
          <ac:chgData name="Alina Olsen" userId="2767c37f-a6e9-488f-8571-0ca7da0f883a" providerId="ADAL" clId="{701D17AB-875A-40B9-AA76-CA18D7E0C34E}" dt="2022-06-01T15:00:11.961" v="723" actId="700"/>
          <ac:spMkLst>
            <pc:docMk/>
            <pc:sldMk cId="3469776843" sldId="2147196410"/>
            <ac:spMk id="5" creationId="{FD41EA3D-F048-1265-5546-D73C99A156AE}"/>
          </ac:spMkLst>
        </pc:spChg>
        <pc:spChg chg="add del mod">
          <ac:chgData name="Alina Olsen" userId="2767c37f-a6e9-488f-8571-0ca7da0f883a" providerId="ADAL" clId="{701D17AB-875A-40B9-AA76-CA18D7E0C34E}" dt="2022-06-01T15:00:11.961" v="723" actId="700"/>
          <ac:spMkLst>
            <pc:docMk/>
            <pc:sldMk cId="3469776843" sldId="2147196410"/>
            <ac:spMk id="7" creationId="{C2FA7605-7480-A733-857F-8AFEEB7273A9}"/>
          </ac:spMkLst>
        </pc:spChg>
        <pc:spChg chg="add del mod ord">
          <ac:chgData name="Alina Olsen" userId="2767c37f-a6e9-488f-8571-0ca7da0f883a" providerId="ADAL" clId="{701D17AB-875A-40B9-AA76-CA18D7E0C34E}" dt="2022-06-01T15:07:21.480" v="760" actId="700"/>
          <ac:spMkLst>
            <pc:docMk/>
            <pc:sldMk cId="3469776843" sldId="2147196410"/>
            <ac:spMk id="8" creationId="{58B2A4BF-3E14-2790-F763-729210BF10DF}"/>
          </ac:spMkLst>
        </pc:spChg>
        <pc:spChg chg="del">
          <ac:chgData name="Alina Olsen" userId="2767c37f-a6e9-488f-8571-0ca7da0f883a" providerId="ADAL" clId="{701D17AB-875A-40B9-AA76-CA18D7E0C34E}" dt="2022-06-01T15:00:11.961" v="723" actId="700"/>
          <ac:spMkLst>
            <pc:docMk/>
            <pc:sldMk cId="3469776843" sldId="2147196410"/>
            <ac:spMk id="9" creationId="{28F489B8-B6E6-485E-9CB6-3C90A4D84172}"/>
          </ac:spMkLst>
        </pc:spChg>
        <pc:spChg chg="add mod">
          <ac:chgData name="Alina Olsen" userId="2767c37f-a6e9-488f-8571-0ca7da0f883a" providerId="ADAL" clId="{701D17AB-875A-40B9-AA76-CA18D7E0C34E}" dt="2022-06-01T19:55:25.188" v="944" actId="20577"/>
          <ac:spMkLst>
            <pc:docMk/>
            <pc:sldMk cId="3469776843" sldId="2147196410"/>
            <ac:spMk id="10" creationId="{F7CFF78F-B2A2-2233-00BD-AA87BCA471DE}"/>
          </ac:spMkLst>
        </pc:spChg>
        <pc:spChg chg="add del mod ord">
          <ac:chgData name="Alina Olsen" userId="2767c37f-a6e9-488f-8571-0ca7da0f883a" providerId="ADAL" clId="{701D17AB-875A-40B9-AA76-CA18D7E0C34E}" dt="2022-06-01T15:07:21.480" v="760" actId="700"/>
          <ac:spMkLst>
            <pc:docMk/>
            <pc:sldMk cId="3469776843" sldId="2147196410"/>
            <ac:spMk id="13" creationId="{14FE884D-6295-E004-EA52-102E33C40CEF}"/>
          </ac:spMkLst>
        </pc:spChg>
        <pc:spChg chg="add del mod ord">
          <ac:chgData name="Alina Olsen" userId="2767c37f-a6e9-488f-8571-0ca7da0f883a" providerId="ADAL" clId="{701D17AB-875A-40B9-AA76-CA18D7E0C34E}" dt="2022-06-01T15:07:21.480" v="760" actId="700"/>
          <ac:spMkLst>
            <pc:docMk/>
            <pc:sldMk cId="3469776843" sldId="2147196410"/>
            <ac:spMk id="14" creationId="{19277081-9044-588A-84F0-1753E34C9B9E}"/>
          </ac:spMkLst>
        </pc:spChg>
        <pc:spChg chg="add del mod ord">
          <ac:chgData name="Alina Olsen" userId="2767c37f-a6e9-488f-8571-0ca7da0f883a" providerId="ADAL" clId="{701D17AB-875A-40B9-AA76-CA18D7E0C34E}" dt="2022-06-01T15:11:49.992" v="775" actId="478"/>
          <ac:spMkLst>
            <pc:docMk/>
            <pc:sldMk cId="3469776843" sldId="2147196410"/>
            <ac:spMk id="16" creationId="{22D073EE-A4B1-A691-7AEF-7119D39039B8}"/>
          </ac:spMkLst>
        </pc:spChg>
        <pc:spChg chg="add del mod ord">
          <ac:chgData name="Alina Olsen" userId="2767c37f-a6e9-488f-8571-0ca7da0f883a" providerId="ADAL" clId="{701D17AB-875A-40B9-AA76-CA18D7E0C34E}" dt="2022-06-01T15:11:52.696" v="776" actId="478"/>
          <ac:spMkLst>
            <pc:docMk/>
            <pc:sldMk cId="3469776843" sldId="2147196410"/>
            <ac:spMk id="17" creationId="{ECE286EE-7C92-4EBC-2C70-EEE563AF6A77}"/>
          </ac:spMkLst>
        </pc:spChg>
        <pc:spChg chg="add del mod ord">
          <ac:chgData name="Alina Olsen" userId="2767c37f-a6e9-488f-8571-0ca7da0f883a" providerId="ADAL" clId="{701D17AB-875A-40B9-AA76-CA18D7E0C34E}" dt="2022-06-01T15:10:44.884" v="773" actId="931"/>
          <ac:spMkLst>
            <pc:docMk/>
            <pc:sldMk cId="3469776843" sldId="2147196410"/>
            <ac:spMk id="18" creationId="{579883A6-BC0B-CCDA-B725-0CDD3E23E54F}"/>
          </ac:spMkLst>
        </pc:spChg>
        <pc:graphicFrameChg chg="del mod">
          <ac:chgData name="Alina Olsen" userId="2767c37f-a6e9-488f-8571-0ca7da0f883a" providerId="ADAL" clId="{701D17AB-875A-40B9-AA76-CA18D7E0C34E}" dt="2022-06-01T14:59:33.145" v="717" actId="478"/>
          <ac:graphicFrameMkLst>
            <pc:docMk/>
            <pc:sldMk cId="3469776843" sldId="2147196410"/>
            <ac:graphicFrameMk id="11" creationId="{BBDF6A65-E252-491C-9335-501EA37A8B23}"/>
          </ac:graphicFrameMkLst>
        </pc:graphicFrameChg>
        <pc:picChg chg="add del mod">
          <ac:chgData name="Alina Olsen" userId="2767c37f-a6e9-488f-8571-0ca7da0f883a" providerId="ADAL" clId="{701D17AB-875A-40B9-AA76-CA18D7E0C34E}" dt="2022-06-01T15:06:39.851" v="755" actId="21"/>
          <ac:picMkLst>
            <pc:docMk/>
            <pc:sldMk cId="3469776843" sldId="2147196410"/>
            <ac:picMk id="4" creationId="{662CEE3D-E63C-4744-9299-C687B8D088B4}"/>
          </ac:picMkLst>
        </pc:picChg>
        <pc:picChg chg="add mod">
          <ac:chgData name="Alina Olsen" userId="2767c37f-a6e9-488f-8571-0ca7da0f883a" providerId="ADAL" clId="{701D17AB-875A-40B9-AA76-CA18D7E0C34E}" dt="2022-06-01T15:13:03.043" v="787" actId="1076"/>
          <ac:picMkLst>
            <pc:docMk/>
            <pc:sldMk cId="3469776843" sldId="2147196410"/>
            <ac:picMk id="12" creationId="{DF5CAA2F-FEF5-FA83-069F-F3270A8020D9}"/>
          </ac:picMkLst>
        </pc:picChg>
        <pc:picChg chg="add del mod">
          <ac:chgData name="Alina Olsen" userId="2767c37f-a6e9-488f-8571-0ca7da0f883a" providerId="ADAL" clId="{701D17AB-875A-40B9-AA76-CA18D7E0C34E}" dt="2022-06-01T15:07:01.816" v="759"/>
          <ac:picMkLst>
            <pc:docMk/>
            <pc:sldMk cId="3469776843" sldId="2147196410"/>
            <ac:picMk id="15" creationId="{29F3DF4E-A8A7-2302-4B91-0917767958CF}"/>
          </ac:picMkLst>
        </pc:picChg>
        <pc:picChg chg="add del mod">
          <ac:chgData name="Alina Olsen" userId="2767c37f-a6e9-488f-8571-0ca7da0f883a" providerId="ADAL" clId="{701D17AB-875A-40B9-AA76-CA18D7E0C34E}" dt="2022-06-01T15:07:29.405" v="763" actId="478"/>
          <ac:picMkLst>
            <pc:docMk/>
            <pc:sldMk cId="3469776843" sldId="2147196410"/>
            <ac:picMk id="19" creationId="{4BF48423-8C33-F5C2-AB27-A0D19B349A6D}"/>
          </ac:picMkLst>
        </pc:picChg>
        <pc:picChg chg="add mod">
          <ac:chgData name="Alina Olsen" userId="2767c37f-a6e9-488f-8571-0ca7da0f883a" providerId="ADAL" clId="{701D17AB-875A-40B9-AA76-CA18D7E0C34E}" dt="2022-06-01T15:11:30.793" v="774" actId="14826"/>
          <ac:picMkLst>
            <pc:docMk/>
            <pc:sldMk cId="3469776843" sldId="2147196410"/>
            <ac:picMk id="21" creationId="{644D2325-882A-98E3-033B-1F476AB35A96}"/>
          </ac:picMkLst>
        </pc:picChg>
      </pc:sldChg>
      <pc:sldChg chg="del">
        <pc:chgData name="Alina Olsen" userId="2767c37f-a6e9-488f-8571-0ca7da0f883a" providerId="ADAL" clId="{701D17AB-875A-40B9-AA76-CA18D7E0C34E}" dt="2022-06-01T20:08:23.400" v="1001" actId="47"/>
        <pc:sldMkLst>
          <pc:docMk/>
          <pc:sldMk cId="2240430204" sldId="2147196411"/>
        </pc:sldMkLst>
      </pc:sldChg>
      <pc:sldChg chg="del">
        <pc:chgData name="Alina Olsen" userId="2767c37f-a6e9-488f-8571-0ca7da0f883a" providerId="ADAL" clId="{701D17AB-875A-40B9-AA76-CA18D7E0C34E}" dt="2022-06-01T22:01:09.560" v="1515" actId="47"/>
        <pc:sldMkLst>
          <pc:docMk/>
          <pc:sldMk cId="2993999389" sldId="2147196412"/>
        </pc:sldMkLst>
      </pc:sldChg>
      <pc:sldChg chg="del">
        <pc:chgData name="Alina Olsen" userId="2767c37f-a6e9-488f-8571-0ca7da0f883a" providerId="ADAL" clId="{701D17AB-875A-40B9-AA76-CA18D7E0C34E}" dt="2022-06-01T23:00:27.607" v="1863" actId="47"/>
        <pc:sldMkLst>
          <pc:docMk/>
          <pc:sldMk cId="400699189" sldId="2147196414"/>
        </pc:sldMkLst>
      </pc:sldChg>
      <pc:sldChg chg="del">
        <pc:chgData name="Alina Olsen" userId="2767c37f-a6e9-488f-8571-0ca7da0f883a" providerId="ADAL" clId="{701D17AB-875A-40B9-AA76-CA18D7E0C34E}" dt="2022-06-01T23:00:39.950" v="1867" actId="47"/>
        <pc:sldMkLst>
          <pc:docMk/>
          <pc:sldMk cId="1397806286" sldId="2147196415"/>
        </pc:sldMkLst>
      </pc:sldChg>
      <pc:sldChg chg="del">
        <pc:chgData name="Alina Olsen" userId="2767c37f-a6e9-488f-8571-0ca7da0f883a" providerId="ADAL" clId="{701D17AB-875A-40B9-AA76-CA18D7E0C34E}" dt="2022-06-01T23:00:19.710" v="1860" actId="47"/>
        <pc:sldMkLst>
          <pc:docMk/>
          <pc:sldMk cId="1152360106" sldId="2147196416"/>
        </pc:sldMkLst>
      </pc:sldChg>
      <pc:sldChg chg="del">
        <pc:chgData name="Alina Olsen" userId="2767c37f-a6e9-488f-8571-0ca7da0f883a" providerId="ADAL" clId="{701D17AB-875A-40B9-AA76-CA18D7E0C34E}" dt="2022-06-01T20:07:55.645" v="997" actId="47"/>
        <pc:sldMkLst>
          <pc:docMk/>
          <pc:sldMk cId="3393799037" sldId="2147196417"/>
        </pc:sldMkLst>
      </pc:sldChg>
      <pc:sldChg chg="del">
        <pc:chgData name="Alina Olsen" userId="2767c37f-a6e9-488f-8571-0ca7da0f883a" providerId="ADAL" clId="{701D17AB-875A-40B9-AA76-CA18D7E0C34E}" dt="2022-06-01T23:00:23.098" v="1861" actId="47"/>
        <pc:sldMkLst>
          <pc:docMk/>
          <pc:sldMk cId="2820168046" sldId="2147196418"/>
        </pc:sldMkLst>
      </pc:sldChg>
      <pc:sldChg chg="del">
        <pc:chgData name="Alina Olsen" userId="2767c37f-a6e9-488f-8571-0ca7da0f883a" providerId="ADAL" clId="{701D17AB-875A-40B9-AA76-CA18D7E0C34E}" dt="2022-06-01T20:08:19.201" v="1000" actId="47"/>
        <pc:sldMkLst>
          <pc:docMk/>
          <pc:sldMk cId="213669762" sldId="2147196419"/>
        </pc:sldMkLst>
      </pc:sldChg>
      <pc:sldChg chg="del">
        <pc:chgData name="Alina Olsen" userId="2767c37f-a6e9-488f-8571-0ca7da0f883a" providerId="ADAL" clId="{701D17AB-875A-40B9-AA76-CA18D7E0C34E}" dt="2022-06-01T23:00:40.887" v="1868" actId="47"/>
        <pc:sldMkLst>
          <pc:docMk/>
          <pc:sldMk cId="1796956094" sldId="2147196422"/>
        </pc:sldMkLst>
      </pc:sldChg>
      <pc:sldChg chg="del">
        <pc:chgData name="Alina Olsen" userId="2767c37f-a6e9-488f-8571-0ca7da0f883a" providerId="ADAL" clId="{701D17AB-875A-40B9-AA76-CA18D7E0C34E}" dt="2022-06-01T23:00:42.150" v="1869" actId="47"/>
        <pc:sldMkLst>
          <pc:docMk/>
          <pc:sldMk cId="4262082370" sldId="2147196423"/>
        </pc:sldMkLst>
      </pc:sldChg>
      <pc:sldChg chg="del setBg">
        <pc:chgData name="Alina Olsen" userId="2767c37f-a6e9-488f-8571-0ca7da0f883a" providerId="ADAL" clId="{701D17AB-875A-40B9-AA76-CA18D7E0C34E}" dt="2022-06-01T22:01:13.908" v="1516" actId="47"/>
        <pc:sldMkLst>
          <pc:docMk/>
          <pc:sldMk cId="3553312297" sldId="2147196424"/>
        </pc:sldMkLst>
      </pc:sldChg>
      <pc:sldChg chg="del">
        <pc:chgData name="Alina Olsen" userId="2767c37f-a6e9-488f-8571-0ca7da0f883a" providerId="ADAL" clId="{701D17AB-875A-40B9-AA76-CA18D7E0C34E}" dt="2022-06-01T23:00:44.790" v="1872" actId="47"/>
        <pc:sldMkLst>
          <pc:docMk/>
          <pc:sldMk cId="3011908146" sldId="2147196425"/>
        </pc:sldMkLst>
      </pc:sldChg>
      <pc:sldChg chg="del">
        <pc:chgData name="Alina Olsen" userId="2767c37f-a6e9-488f-8571-0ca7da0f883a" providerId="ADAL" clId="{701D17AB-875A-40B9-AA76-CA18D7E0C34E}" dt="2022-06-01T23:00:43.065" v="1870" actId="47"/>
        <pc:sldMkLst>
          <pc:docMk/>
          <pc:sldMk cId="4005637449" sldId="2147196426"/>
        </pc:sldMkLst>
      </pc:sldChg>
      <pc:sldChg chg="del">
        <pc:chgData name="Alina Olsen" userId="2767c37f-a6e9-488f-8571-0ca7da0f883a" providerId="ADAL" clId="{701D17AB-875A-40B9-AA76-CA18D7E0C34E}" dt="2022-06-01T23:00:43.820" v="1871" actId="47"/>
        <pc:sldMkLst>
          <pc:docMk/>
          <pc:sldMk cId="2111281147" sldId="2147196427"/>
        </pc:sldMkLst>
      </pc:sldChg>
      <pc:sldChg chg="del">
        <pc:chgData name="Alina Olsen" userId="2767c37f-a6e9-488f-8571-0ca7da0f883a" providerId="ADAL" clId="{701D17AB-875A-40B9-AA76-CA18D7E0C34E}" dt="2022-06-01T23:00:45.554" v="1873" actId="47"/>
        <pc:sldMkLst>
          <pc:docMk/>
          <pc:sldMk cId="982391550" sldId="2147196428"/>
        </pc:sldMkLst>
      </pc:sldChg>
      <pc:sldChg chg="del">
        <pc:chgData name="Alina Olsen" userId="2767c37f-a6e9-488f-8571-0ca7da0f883a" providerId="ADAL" clId="{701D17AB-875A-40B9-AA76-CA18D7E0C34E}" dt="2022-06-01T23:00:46.186" v="1874" actId="47"/>
        <pc:sldMkLst>
          <pc:docMk/>
          <pc:sldMk cId="2822891822" sldId="2147196429"/>
        </pc:sldMkLst>
      </pc:sldChg>
      <pc:sldChg chg="del">
        <pc:chgData name="Alina Olsen" userId="2767c37f-a6e9-488f-8571-0ca7da0f883a" providerId="ADAL" clId="{701D17AB-875A-40B9-AA76-CA18D7E0C34E}" dt="2022-06-01T23:00:46.810" v="1875" actId="47"/>
        <pc:sldMkLst>
          <pc:docMk/>
          <pc:sldMk cId="2099767996" sldId="2147196430"/>
        </pc:sldMkLst>
      </pc:sldChg>
      <pc:sldChg chg="del">
        <pc:chgData name="Alina Olsen" userId="2767c37f-a6e9-488f-8571-0ca7da0f883a" providerId="ADAL" clId="{701D17AB-875A-40B9-AA76-CA18D7E0C34E}" dt="2022-06-01T23:00:48.333" v="1876" actId="47"/>
        <pc:sldMkLst>
          <pc:docMk/>
          <pc:sldMk cId="2566778484" sldId="2147196432"/>
        </pc:sldMkLst>
      </pc:sldChg>
      <pc:sldChg chg="del">
        <pc:chgData name="Alina Olsen" userId="2767c37f-a6e9-488f-8571-0ca7da0f883a" providerId="ADAL" clId="{701D17AB-875A-40B9-AA76-CA18D7E0C34E}" dt="2022-06-01T23:00:55.171" v="1885" actId="47"/>
        <pc:sldMkLst>
          <pc:docMk/>
          <pc:sldMk cId="505294186" sldId="2147196433"/>
        </pc:sldMkLst>
      </pc:sldChg>
      <pc:sldChg chg="del">
        <pc:chgData name="Alina Olsen" userId="2767c37f-a6e9-488f-8571-0ca7da0f883a" providerId="ADAL" clId="{701D17AB-875A-40B9-AA76-CA18D7E0C34E}" dt="2022-06-01T23:00:49.199" v="1877" actId="47"/>
        <pc:sldMkLst>
          <pc:docMk/>
          <pc:sldMk cId="606079501" sldId="2147196441"/>
        </pc:sldMkLst>
      </pc:sldChg>
      <pc:sldChg chg="del">
        <pc:chgData name="Alina Olsen" userId="2767c37f-a6e9-488f-8571-0ca7da0f883a" providerId="ADAL" clId="{701D17AB-875A-40B9-AA76-CA18D7E0C34E}" dt="2022-06-01T23:00:51.779" v="1879" actId="47"/>
        <pc:sldMkLst>
          <pc:docMk/>
          <pc:sldMk cId="166056623" sldId="2147196451"/>
        </pc:sldMkLst>
      </pc:sldChg>
      <pc:sldChg chg="del">
        <pc:chgData name="Alina Olsen" userId="2767c37f-a6e9-488f-8571-0ca7da0f883a" providerId="ADAL" clId="{701D17AB-875A-40B9-AA76-CA18D7E0C34E}" dt="2022-06-01T23:00:34.389" v="1865" actId="47"/>
        <pc:sldMkLst>
          <pc:docMk/>
          <pc:sldMk cId="1972515352" sldId="2147196452"/>
        </pc:sldMkLst>
      </pc:sldChg>
      <pc:sldChg chg="del">
        <pc:chgData name="Alina Olsen" userId="2767c37f-a6e9-488f-8571-0ca7da0f883a" providerId="ADAL" clId="{701D17AB-875A-40B9-AA76-CA18D7E0C34E}" dt="2022-06-01T23:00:38.482" v="1866" actId="47"/>
        <pc:sldMkLst>
          <pc:docMk/>
          <pc:sldMk cId="1444741426" sldId="2147196453"/>
        </pc:sldMkLst>
      </pc:sldChg>
      <pc:sldChg chg="del">
        <pc:chgData name="Alina Olsen" userId="2767c37f-a6e9-488f-8571-0ca7da0f883a" providerId="ADAL" clId="{701D17AB-875A-40B9-AA76-CA18D7E0C34E}" dt="2022-06-01T23:00:26.273" v="1862" actId="47"/>
        <pc:sldMkLst>
          <pc:docMk/>
          <pc:sldMk cId="2999506697" sldId="2147196454"/>
        </pc:sldMkLst>
      </pc:sldChg>
      <pc:sldChg chg="del">
        <pc:chgData name="Alina Olsen" userId="2767c37f-a6e9-488f-8571-0ca7da0f883a" providerId="ADAL" clId="{701D17AB-875A-40B9-AA76-CA18D7E0C34E}" dt="2022-06-01T23:00:29.264" v="1864" actId="47"/>
        <pc:sldMkLst>
          <pc:docMk/>
          <pc:sldMk cId="927443348" sldId="2147196456"/>
        </pc:sldMkLst>
      </pc:sldChg>
      <pc:sldChg chg="del">
        <pc:chgData name="Alina Olsen" userId="2767c37f-a6e9-488f-8571-0ca7da0f883a" providerId="ADAL" clId="{701D17AB-875A-40B9-AA76-CA18D7E0C34E}" dt="2022-06-01T23:00:50.633" v="1878" actId="47"/>
        <pc:sldMkLst>
          <pc:docMk/>
          <pc:sldMk cId="2411735692" sldId="2147196457"/>
        </pc:sldMkLst>
      </pc:sldChg>
      <pc:sldChg chg="del">
        <pc:chgData name="Alina Olsen" userId="2767c37f-a6e9-488f-8571-0ca7da0f883a" providerId="ADAL" clId="{701D17AB-875A-40B9-AA76-CA18D7E0C34E}" dt="2022-06-01T23:00:52.300" v="1880" actId="47"/>
        <pc:sldMkLst>
          <pc:docMk/>
          <pc:sldMk cId="2466238313" sldId="2147196458"/>
        </pc:sldMkLst>
      </pc:sldChg>
      <pc:sldChg chg="del">
        <pc:chgData name="Alina Olsen" userId="2767c37f-a6e9-488f-8571-0ca7da0f883a" providerId="ADAL" clId="{701D17AB-875A-40B9-AA76-CA18D7E0C34E}" dt="2022-06-01T23:00:53.022" v="1881" actId="47"/>
        <pc:sldMkLst>
          <pc:docMk/>
          <pc:sldMk cId="4021663495" sldId="2147196459"/>
        </pc:sldMkLst>
      </pc:sldChg>
      <pc:sldChg chg="del">
        <pc:chgData name="Alina Olsen" userId="2767c37f-a6e9-488f-8571-0ca7da0f883a" providerId="ADAL" clId="{701D17AB-875A-40B9-AA76-CA18D7E0C34E}" dt="2022-06-01T23:00:53.539" v="1882" actId="47"/>
        <pc:sldMkLst>
          <pc:docMk/>
          <pc:sldMk cId="1776900885" sldId="2147196461"/>
        </pc:sldMkLst>
      </pc:sldChg>
      <pc:sldChg chg="del">
        <pc:chgData name="Alina Olsen" userId="2767c37f-a6e9-488f-8571-0ca7da0f883a" providerId="ADAL" clId="{701D17AB-875A-40B9-AA76-CA18D7E0C34E}" dt="2022-06-01T23:00:54.086" v="1883" actId="47"/>
        <pc:sldMkLst>
          <pc:docMk/>
          <pc:sldMk cId="1656641241" sldId="2147196462"/>
        </pc:sldMkLst>
      </pc:sldChg>
      <pc:sldChg chg="del">
        <pc:chgData name="Alina Olsen" userId="2767c37f-a6e9-488f-8571-0ca7da0f883a" providerId="ADAL" clId="{701D17AB-875A-40B9-AA76-CA18D7E0C34E}" dt="2022-06-01T23:00:54.680" v="1884" actId="47"/>
        <pc:sldMkLst>
          <pc:docMk/>
          <pc:sldMk cId="1888580325" sldId="2147196463"/>
        </pc:sldMkLst>
      </pc:sldChg>
      <pc:sldChg chg="addSp delSp modSp add mod">
        <pc:chgData name="Alina Olsen" userId="2767c37f-a6e9-488f-8571-0ca7da0f883a" providerId="ADAL" clId="{701D17AB-875A-40B9-AA76-CA18D7E0C34E}" dt="2022-06-01T14:14:48.058" v="455" actId="478"/>
        <pc:sldMkLst>
          <pc:docMk/>
          <pc:sldMk cId="1800989268" sldId="2147196464"/>
        </pc:sldMkLst>
        <pc:spChg chg="mod">
          <ac:chgData name="Alina Olsen" userId="2767c37f-a6e9-488f-8571-0ca7da0f883a" providerId="ADAL" clId="{701D17AB-875A-40B9-AA76-CA18D7E0C34E}" dt="2022-06-01T13:48:11.799" v="315" actId="1076"/>
          <ac:spMkLst>
            <pc:docMk/>
            <pc:sldMk cId="1800989268" sldId="2147196464"/>
            <ac:spMk id="2" creationId="{8CB2B787-607E-4074-A75F-EE551A05584C}"/>
          </ac:spMkLst>
        </pc:spChg>
        <pc:picChg chg="add mod">
          <ac:chgData name="Alina Olsen" userId="2767c37f-a6e9-488f-8571-0ca7da0f883a" providerId="ADAL" clId="{701D17AB-875A-40B9-AA76-CA18D7E0C34E}" dt="2022-06-01T13:47:09.374" v="308" actId="1440"/>
          <ac:picMkLst>
            <pc:docMk/>
            <pc:sldMk cId="1800989268" sldId="2147196464"/>
            <ac:picMk id="4" creationId="{2F43B39A-CFC4-D273-59B8-3898F53427DB}"/>
          </ac:picMkLst>
        </pc:picChg>
        <pc:picChg chg="del">
          <ac:chgData name="Alina Olsen" userId="2767c37f-a6e9-488f-8571-0ca7da0f883a" providerId="ADAL" clId="{701D17AB-875A-40B9-AA76-CA18D7E0C34E}" dt="2022-06-01T13:46:56.433" v="304" actId="478"/>
          <ac:picMkLst>
            <pc:docMk/>
            <pc:sldMk cId="1800989268" sldId="2147196464"/>
            <ac:picMk id="8" creationId="{43FD1BF0-A987-B4E5-436F-A80322CB913F}"/>
          </ac:picMkLst>
        </pc:picChg>
        <pc:picChg chg="add mod">
          <ac:chgData name="Alina Olsen" userId="2767c37f-a6e9-488f-8571-0ca7da0f883a" providerId="ADAL" clId="{701D17AB-875A-40B9-AA76-CA18D7E0C34E}" dt="2022-06-01T13:48:06.410" v="314"/>
          <ac:picMkLst>
            <pc:docMk/>
            <pc:sldMk cId="1800989268" sldId="2147196464"/>
            <ac:picMk id="9" creationId="{CCC4F74F-5626-D2E7-C496-B5A456AE3A2D}"/>
          </ac:picMkLst>
        </pc:picChg>
        <pc:picChg chg="del">
          <ac:chgData name="Alina Olsen" userId="2767c37f-a6e9-488f-8571-0ca7da0f883a" providerId="ADAL" clId="{701D17AB-875A-40B9-AA76-CA18D7E0C34E}" dt="2022-06-01T14:14:48.058" v="455" actId="478"/>
          <ac:picMkLst>
            <pc:docMk/>
            <pc:sldMk cId="1800989268" sldId="2147196464"/>
            <ac:picMk id="1030" creationId="{18AF61E4-9BFB-5224-9A20-EBFF82E97E7F}"/>
          </ac:picMkLst>
        </pc:picChg>
      </pc:sldChg>
      <pc:sldChg chg="add">
        <pc:chgData name="Alina Olsen" userId="2767c37f-a6e9-488f-8571-0ca7da0f883a" providerId="ADAL" clId="{701D17AB-875A-40B9-AA76-CA18D7E0C34E}" dt="2022-06-01T14:01:07.936" v="414" actId="2890"/>
        <pc:sldMkLst>
          <pc:docMk/>
          <pc:sldMk cId="300041269" sldId="2147196465"/>
        </pc:sldMkLst>
      </pc:sldChg>
      <pc:sldChg chg="addSp delSp modSp add mod">
        <pc:chgData name="Alina Olsen" userId="2767c37f-a6e9-488f-8571-0ca7da0f883a" providerId="ADAL" clId="{701D17AB-875A-40B9-AA76-CA18D7E0C34E}" dt="2022-06-01T14:56:29.618" v="697" actId="1076"/>
        <pc:sldMkLst>
          <pc:docMk/>
          <pc:sldMk cId="131862590" sldId="2147196466"/>
        </pc:sldMkLst>
        <pc:spChg chg="mod">
          <ac:chgData name="Alina Olsen" userId="2767c37f-a6e9-488f-8571-0ca7da0f883a" providerId="ADAL" clId="{701D17AB-875A-40B9-AA76-CA18D7E0C34E}" dt="2022-06-01T14:34:26.923" v="664" actId="20577"/>
          <ac:spMkLst>
            <pc:docMk/>
            <pc:sldMk cId="131862590" sldId="2147196466"/>
            <ac:spMk id="2" creationId="{AD604C63-AFA9-4B5E-B58D-B9142618E90A}"/>
          </ac:spMkLst>
        </pc:spChg>
        <pc:spChg chg="add del">
          <ac:chgData name="Alina Olsen" userId="2767c37f-a6e9-488f-8571-0ca7da0f883a" providerId="ADAL" clId="{701D17AB-875A-40B9-AA76-CA18D7E0C34E}" dt="2022-06-01T14:43:59.764" v="672" actId="478"/>
          <ac:spMkLst>
            <pc:docMk/>
            <pc:sldMk cId="131862590" sldId="2147196466"/>
            <ac:spMk id="10" creationId="{F2D9B492-4C91-DDD0-F8BB-68F950B68793}"/>
          </ac:spMkLst>
        </pc:spChg>
        <pc:spChg chg="add del">
          <ac:chgData name="Alina Olsen" userId="2767c37f-a6e9-488f-8571-0ca7da0f883a" providerId="ADAL" clId="{701D17AB-875A-40B9-AA76-CA18D7E0C34E}" dt="2022-06-01T14:47:23.577" v="684" actId="478"/>
          <ac:spMkLst>
            <pc:docMk/>
            <pc:sldMk cId="131862590" sldId="2147196466"/>
            <ac:spMk id="11" creationId="{3F38970A-93E4-FE23-77C7-6580E25962D8}"/>
          </ac:spMkLst>
        </pc:spChg>
        <pc:spChg chg="add del mod">
          <ac:chgData name="Alina Olsen" userId="2767c37f-a6e9-488f-8571-0ca7da0f883a" providerId="ADAL" clId="{701D17AB-875A-40B9-AA76-CA18D7E0C34E}" dt="2022-06-01T14:44:47.025" v="676" actId="478"/>
          <ac:spMkLst>
            <pc:docMk/>
            <pc:sldMk cId="131862590" sldId="2147196466"/>
            <ac:spMk id="13" creationId="{29FAE362-EB66-840E-5529-6C03FB35943B}"/>
          </ac:spMkLst>
        </pc:spChg>
        <pc:spChg chg="add del mod">
          <ac:chgData name="Alina Olsen" userId="2767c37f-a6e9-488f-8571-0ca7da0f883a" providerId="ADAL" clId="{701D17AB-875A-40B9-AA76-CA18D7E0C34E}" dt="2022-06-01T14:47:20.323" v="683" actId="478"/>
          <ac:spMkLst>
            <pc:docMk/>
            <pc:sldMk cId="131862590" sldId="2147196466"/>
            <ac:spMk id="14" creationId="{A993C240-745B-44CC-DEFA-B43CC912746E}"/>
          </ac:spMkLst>
        </pc:spChg>
        <pc:spChg chg="add del">
          <ac:chgData name="Alina Olsen" userId="2767c37f-a6e9-488f-8571-0ca7da0f883a" providerId="ADAL" clId="{701D17AB-875A-40B9-AA76-CA18D7E0C34E}" dt="2022-06-01T14:48:04.264" v="686" actId="478"/>
          <ac:spMkLst>
            <pc:docMk/>
            <pc:sldMk cId="131862590" sldId="2147196466"/>
            <ac:spMk id="16" creationId="{140C818D-712B-6735-E95A-696692E6D2E7}"/>
          </ac:spMkLst>
        </pc:spChg>
        <pc:spChg chg="add del">
          <ac:chgData name="Alina Olsen" userId="2767c37f-a6e9-488f-8571-0ca7da0f883a" providerId="ADAL" clId="{701D17AB-875A-40B9-AA76-CA18D7E0C34E}" dt="2022-06-01T14:49:00.896" v="688" actId="478"/>
          <ac:spMkLst>
            <pc:docMk/>
            <pc:sldMk cId="131862590" sldId="2147196466"/>
            <ac:spMk id="18" creationId="{1F9AF772-D5E8-ABE9-6C19-513951A31351}"/>
          </ac:spMkLst>
        </pc:spChg>
        <pc:spChg chg="add del mod">
          <ac:chgData name="Alina Olsen" userId="2767c37f-a6e9-488f-8571-0ca7da0f883a" providerId="ADAL" clId="{701D17AB-875A-40B9-AA76-CA18D7E0C34E}" dt="2022-06-01T14:50:43.417" v="692" actId="478"/>
          <ac:spMkLst>
            <pc:docMk/>
            <pc:sldMk cId="131862590" sldId="2147196466"/>
            <ac:spMk id="19" creationId="{5A4E14BB-1AF5-BCEB-A3F3-628909192956}"/>
          </ac:spMkLst>
        </pc:spChg>
        <pc:picChg chg="add mod">
          <ac:chgData name="Alina Olsen" userId="2767c37f-a6e9-488f-8571-0ca7da0f883a" providerId="ADAL" clId="{701D17AB-875A-40B9-AA76-CA18D7E0C34E}" dt="2022-06-01T14:34:14.847" v="645" actId="1076"/>
          <ac:picMkLst>
            <pc:docMk/>
            <pc:sldMk cId="131862590" sldId="2147196466"/>
            <ac:picMk id="4" creationId="{F502DB4F-703C-CBD7-DEC6-2E14AEBADA9A}"/>
          </ac:picMkLst>
        </pc:picChg>
        <pc:picChg chg="add del mod">
          <ac:chgData name="Alina Olsen" userId="2767c37f-a6e9-488f-8571-0ca7da0f883a" providerId="ADAL" clId="{701D17AB-875A-40B9-AA76-CA18D7E0C34E}" dt="2022-06-01T14:31:18.270" v="632" actId="478"/>
          <ac:picMkLst>
            <pc:docMk/>
            <pc:sldMk cId="131862590" sldId="2147196466"/>
            <ac:picMk id="6" creationId="{37F0EAF5-62E8-D705-2D65-15E860B273B9}"/>
          </ac:picMkLst>
        </pc:picChg>
        <pc:picChg chg="add del mod">
          <ac:chgData name="Alina Olsen" userId="2767c37f-a6e9-488f-8571-0ca7da0f883a" providerId="ADAL" clId="{701D17AB-875A-40B9-AA76-CA18D7E0C34E}" dt="2022-06-01T14:47:20.323" v="683" actId="478"/>
          <ac:picMkLst>
            <pc:docMk/>
            <pc:sldMk cId="131862590" sldId="2147196466"/>
            <ac:picMk id="9" creationId="{12EE3387-DC54-3F57-4247-7FB7A8F67F25}"/>
          </ac:picMkLst>
        </pc:picChg>
        <pc:picChg chg="add mod">
          <ac:chgData name="Alina Olsen" userId="2767c37f-a6e9-488f-8571-0ca7da0f883a" providerId="ADAL" clId="{701D17AB-875A-40B9-AA76-CA18D7E0C34E}" dt="2022-06-01T14:34:17.592" v="646" actId="1076"/>
          <ac:picMkLst>
            <pc:docMk/>
            <pc:sldMk cId="131862590" sldId="2147196466"/>
            <ac:picMk id="12" creationId="{8BDDAB59-D7CB-D3C7-D569-61ECC4274882}"/>
          </ac:picMkLst>
        </pc:picChg>
        <pc:picChg chg="del">
          <ac:chgData name="Alina Olsen" userId="2767c37f-a6e9-488f-8571-0ca7da0f883a" providerId="ADAL" clId="{701D17AB-875A-40B9-AA76-CA18D7E0C34E}" dt="2022-06-01T14:25:53.201" v="620" actId="478"/>
          <ac:picMkLst>
            <pc:docMk/>
            <pc:sldMk cId="131862590" sldId="2147196466"/>
            <ac:picMk id="15" creationId="{85057FED-3461-095E-1FD1-A9665D5BE8D3}"/>
          </ac:picMkLst>
        </pc:picChg>
        <pc:picChg chg="del">
          <ac:chgData name="Alina Olsen" userId="2767c37f-a6e9-488f-8571-0ca7da0f883a" providerId="ADAL" clId="{701D17AB-875A-40B9-AA76-CA18D7E0C34E}" dt="2022-06-01T14:25:53.824" v="621" actId="478"/>
          <ac:picMkLst>
            <pc:docMk/>
            <pc:sldMk cId="131862590" sldId="2147196466"/>
            <ac:picMk id="17" creationId="{9E1EA40E-82FF-EA73-1EEE-9189EE6ACCBE}"/>
          </ac:picMkLst>
        </pc:picChg>
        <pc:picChg chg="add mod">
          <ac:chgData name="Alina Olsen" userId="2767c37f-a6e9-488f-8571-0ca7da0f883a" providerId="ADAL" clId="{701D17AB-875A-40B9-AA76-CA18D7E0C34E}" dt="2022-06-01T14:56:29.618" v="697" actId="1076"/>
          <ac:picMkLst>
            <pc:docMk/>
            <pc:sldMk cId="131862590" sldId="2147196466"/>
            <ac:picMk id="21" creationId="{570FD06F-8161-F762-FC68-4ED6CA506D7F}"/>
          </ac:picMkLst>
        </pc:picChg>
        <pc:picChg chg="add del mod">
          <ac:chgData name="Alina Olsen" userId="2767c37f-a6e9-488f-8571-0ca7da0f883a" providerId="ADAL" clId="{701D17AB-875A-40B9-AA76-CA18D7E0C34E}" dt="2022-06-01T14:38:24.191" v="668" actId="478"/>
          <ac:picMkLst>
            <pc:docMk/>
            <pc:sldMk cId="131862590" sldId="2147196466"/>
            <ac:picMk id="3074" creationId="{86F0BE1E-499D-F0D7-5BD9-1FB759580A8A}"/>
          </ac:picMkLst>
        </pc:picChg>
        <pc:picChg chg="add del">
          <ac:chgData name="Alina Olsen" userId="2767c37f-a6e9-488f-8571-0ca7da0f883a" providerId="ADAL" clId="{701D17AB-875A-40B9-AA76-CA18D7E0C34E}" dt="2022-06-01T14:40:33.586" v="670" actId="478"/>
          <ac:picMkLst>
            <pc:docMk/>
            <pc:sldMk cId="131862590" sldId="2147196466"/>
            <ac:picMk id="3076" creationId="{B4A23208-9659-A5D4-D99A-2F4B1EF3D41E}"/>
          </ac:picMkLst>
        </pc:picChg>
        <pc:picChg chg="add del">
          <ac:chgData name="Alina Olsen" userId="2767c37f-a6e9-488f-8571-0ca7da0f883a" providerId="ADAL" clId="{701D17AB-875A-40B9-AA76-CA18D7E0C34E}" dt="2022-06-01T14:45:36.935" v="678" actId="478"/>
          <ac:picMkLst>
            <pc:docMk/>
            <pc:sldMk cId="131862590" sldId="2147196466"/>
            <ac:picMk id="3084" creationId="{8920309E-FF61-B402-7F1F-BCF3849638DD}"/>
          </ac:picMkLst>
        </pc:picChg>
        <pc:picChg chg="add del">
          <ac:chgData name="Alina Olsen" userId="2767c37f-a6e9-488f-8571-0ca7da0f883a" providerId="ADAL" clId="{701D17AB-875A-40B9-AA76-CA18D7E0C34E}" dt="2022-06-01T14:46:48.431" v="680" actId="478"/>
          <ac:picMkLst>
            <pc:docMk/>
            <pc:sldMk cId="131862590" sldId="2147196466"/>
            <ac:picMk id="3086" creationId="{FC77114B-0B88-5F09-1C1C-A0241B1C81C3}"/>
          </ac:picMkLst>
        </pc:picChg>
        <pc:picChg chg="add del">
          <ac:chgData name="Alina Olsen" userId="2767c37f-a6e9-488f-8571-0ca7da0f883a" providerId="ADAL" clId="{701D17AB-875A-40B9-AA76-CA18D7E0C34E}" dt="2022-06-01T14:52:20.135" v="694" actId="478"/>
          <ac:picMkLst>
            <pc:docMk/>
            <pc:sldMk cId="131862590" sldId="2147196466"/>
            <ac:picMk id="3096" creationId="{2A4BBEA9-D630-2075-D7D2-AA8AB0CC69DB}"/>
          </ac:picMkLst>
        </pc:picChg>
      </pc:sldChg>
      <pc:sldChg chg="add del">
        <pc:chgData name="Alina Olsen" userId="2767c37f-a6e9-488f-8571-0ca7da0f883a" providerId="ADAL" clId="{701D17AB-875A-40B9-AA76-CA18D7E0C34E}" dt="2022-06-01T22:01:04.906" v="1514" actId="47"/>
        <pc:sldMkLst>
          <pc:docMk/>
          <pc:sldMk cId="2188830254" sldId="2147196467"/>
        </pc:sldMkLst>
      </pc:sldChg>
      <pc:sldChg chg="addSp delSp modSp add del mod ord chgLayout">
        <pc:chgData name="Alina Olsen" userId="2767c37f-a6e9-488f-8571-0ca7da0f883a" providerId="ADAL" clId="{701D17AB-875A-40B9-AA76-CA18D7E0C34E}" dt="2022-06-01T15:12:15.099" v="779" actId="2696"/>
        <pc:sldMkLst>
          <pc:docMk/>
          <pc:sldMk cId="1546271304" sldId="2147196468"/>
        </pc:sldMkLst>
        <pc:spChg chg="mod ord">
          <ac:chgData name="Alina Olsen" userId="2767c37f-a6e9-488f-8571-0ca7da0f883a" providerId="ADAL" clId="{701D17AB-875A-40B9-AA76-CA18D7E0C34E}" dt="2022-06-01T15:04:54.523" v="751" actId="700"/>
          <ac:spMkLst>
            <pc:docMk/>
            <pc:sldMk cId="1546271304" sldId="2147196468"/>
            <ac:spMk id="2" creationId="{A041A3CA-E9FE-9249-A508-85B91988ED65}"/>
          </ac:spMkLst>
        </pc:spChg>
        <pc:spChg chg="add mod ord">
          <ac:chgData name="Alina Olsen" userId="2767c37f-a6e9-488f-8571-0ca7da0f883a" providerId="ADAL" clId="{701D17AB-875A-40B9-AA76-CA18D7E0C34E}" dt="2022-06-01T15:04:54.523" v="751" actId="700"/>
          <ac:spMkLst>
            <pc:docMk/>
            <pc:sldMk cId="1546271304" sldId="2147196468"/>
            <ac:spMk id="3" creationId="{574A6FC8-D61A-20D4-3DD4-8F2AC0EACD8F}"/>
          </ac:spMkLst>
        </pc:spChg>
        <pc:picChg chg="add del mod modCrop">
          <ac:chgData name="Alina Olsen" userId="2767c37f-a6e9-488f-8571-0ca7da0f883a" providerId="ADAL" clId="{701D17AB-875A-40B9-AA76-CA18D7E0C34E}" dt="2022-06-01T15:10:22.166" v="772" actId="478"/>
          <ac:picMkLst>
            <pc:docMk/>
            <pc:sldMk cId="1546271304" sldId="2147196468"/>
            <ac:picMk id="6" creationId="{3A037B26-D479-0576-C0C5-823497B77535}"/>
          </ac:picMkLst>
        </pc:picChg>
        <pc:picChg chg="mod ord modCrop">
          <ac:chgData name="Alina Olsen" userId="2767c37f-a6e9-488f-8571-0ca7da0f883a" providerId="ADAL" clId="{701D17AB-875A-40B9-AA76-CA18D7E0C34E}" dt="2022-06-01T15:04:54.523" v="751" actId="700"/>
          <ac:picMkLst>
            <pc:docMk/>
            <pc:sldMk cId="1546271304" sldId="2147196468"/>
            <ac:picMk id="12" creationId="{70D87ACE-5234-7213-BA62-5C2E806375C5}"/>
          </ac:picMkLst>
        </pc:picChg>
      </pc:sldChg>
      <pc:sldChg chg="addSp modSp new mod">
        <pc:chgData name="Alina Olsen" userId="2767c37f-a6e9-488f-8571-0ca7da0f883a" providerId="ADAL" clId="{701D17AB-875A-40B9-AA76-CA18D7E0C34E}" dt="2022-06-01T19:33:11.003" v="899" actId="1076"/>
        <pc:sldMkLst>
          <pc:docMk/>
          <pc:sldMk cId="3259334869" sldId="2147196468"/>
        </pc:sldMkLst>
        <pc:picChg chg="add mod">
          <ac:chgData name="Alina Olsen" userId="2767c37f-a6e9-488f-8571-0ca7da0f883a" providerId="ADAL" clId="{701D17AB-875A-40B9-AA76-CA18D7E0C34E}" dt="2022-06-01T15:16:04.472" v="838" actId="14100"/>
          <ac:picMkLst>
            <pc:docMk/>
            <pc:sldMk cId="3259334869" sldId="2147196468"/>
            <ac:picMk id="3" creationId="{16EA1B07-D768-393F-AE08-EF5EAA58A571}"/>
          </ac:picMkLst>
        </pc:picChg>
        <pc:picChg chg="add mod">
          <ac:chgData name="Alina Olsen" userId="2767c37f-a6e9-488f-8571-0ca7da0f883a" providerId="ADAL" clId="{701D17AB-875A-40B9-AA76-CA18D7E0C34E}" dt="2022-06-01T15:22:50.254" v="883" actId="14100"/>
          <ac:picMkLst>
            <pc:docMk/>
            <pc:sldMk cId="3259334869" sldId="2147196468"/>
            <ac:picMk id="5" creationId="{6F538EA0-10A7-8091-DED0-C6EACBA21830}"/>
          </ac:picMkLst>
        </pc:picChg>
        <pc:picChg chg="add mod">
          <ac:chgData name="Alina Olsen" userId="2767c37f-a6e9-488f-8571-0ca7da0f883a" providerId="ADAL" clId="{701D17AB-875A-40B9-AA76-CA18D7E0C34E}" dt="2022-06-01T15:21:42.425" v="879" actId="14100"/>
          <ac:picMkLst>
            <pc:docMk/>
            <pc:sldMk cId="3259334869" sldId="2147196468"/>
            <ac:picMk id="7" creationId="{821DF5C0-7457-BC6D-00CD-997C41BD7AA0}"/>
          </ac:picMkLst>
        </pc:picChg>
        <pc:picChg chg="add mod">
          <ac:chgData name="Alina Olsen" userId="2767c37f-a6e9-488f-8571-0ca7da0f883a" providerId="ADAL" clId="{701D17AB-875A-40B9-AA76-CA18D7E0C34E}" dt="2022-06-01T15:22:53.625" v="884" actId="14100"/>
          <ac:picMkLst>
            <pc:docMk/>
            <pc:sldMk cId="3259334869" sldId="2147196468"/>
            <ac:picMk id="9" creationId="{84F1450E-EDA6-D8EA-75B5-42CFB63382C5}"/>
          </ac:picMkLst>
        </pc:picChg>
        <pc:picChg chg="add mod">
          <ac:chgData name="Alina Olsen" userId="2767c37f-a6e9-488f-8571-0ca7da0f883a" providerId="ADAL" clId="{701D17AB-875A-40B9-AA76-CA18D7E0C34E}" dt="2022-06-01T19:28:04.025" v="890" actId="14100"/>
          <ac:picMkLst>
            <pc:docMk/>
            <pc:sldMk cId="3259334869" sldId="2147196468"/>
            <ac:picMk id="11" creationId="{6E8FC2F6-131D-EF45-8D33-7EB81FE3079E}"/>
          </ac:picMkLst>
        </pc:picChg>
        <pc:picChg chg="add mod">
          <ac:chgData name="Alina Olsen" userId="2767c37f-a6e9-488f-8571-0ca7da0f883a" providerId="ADAL" clId="{701D17AB-875A-40B9-AA76-CA18D7E0C34E}" dt="2022-06-01T19:32:00.100" v="896" actId="14100"/>
          <ac:picMkLst>
            <pc:docMk/>
            <pc:sldMk cId="3259334869" sldId="2147196468"/>
            <ac:picMk id="13" creationId="{F0AC2EEE-8E80-23E1-2948-4F9AA56F7FD3}"/>
          </ac:picMkLst>
        </pc:picChg>
        <pc:cxnChg chg="add mod">
          <ac:chgData name="Alina Olsen" userId="2767c37f-a6e9-488f-8571-0ca7da0f883a" providerId="ADAL" clId="{701D17AB-875A-40B9-AA76-CA18D7E0C34E}" dt="2022-06-01T19:33:11.003" v="899" actId="1076"/>
          <ac:cxnSpMkLst>
            <pc:docMk/>
            <pc:sldMk cId="3259334869" sldId="2147196468"/>
            <ac:cxnSpMk id="14" creationId="{EA08577D-2F91-B18A-0EE5-A9D2FAFBA030}"/>
          </ac:cxnSpMkLst>
        </pc:cxnChg>
      </pc:sldChg>
      <pc:sldChg chg="addSp modSp new mod">
        <pc:chgData name="Alina Olsen" userId="2767c37f-a6e9-488f-8571-0ca7da0f883a" providerId="ADAL" clId="{701D17AB-875A-40B9-AA76-CA18D7E0C34E}" dt="2022-06-01T20:00:59.982" v="969" actId="1076"/>
        <pc:sldMkLst>
          <pc:docMk/>
          <pc:sldMk cId="1475529532" sldId="2147196469"/>
        </pc:sldMkLst>
        <pc:picChg chg="add mod">
          <ac:chgData name="Alina Olsen" userId="2767c37f-a6e9-488f-8571-0ca7da0f883a" providerId="ADAL" clId="{701D17AB-875A-40B9-AA76-CA18D7E0C34E}" dt="2022-06-01T19:58:25.027" v="953" actId="1076"/>
          <ac:picMkLst>
            <pc:docMk/>
            <pc:sldMk cId="1475529532" sldId="2147196469"/>
            <ac:picMk id="3" creationId="{B25E98C1-48F4-0ECA-75AE-E1B7BAAFE30B}"/>
          </ac:picMkLst>
        </pc:picChg>
        <pc:picChg chg="add mod">
          <ac:chgData name="Alina Olsen" userId="2767c37f-a6e9-488f-8571-0ca7da0f883a" providerId="ADAL" clId="{701D17AB-875A-40B9-AA76-CA18D7E0C34E}" dt="2022-06-01T20:00:57.760" v="968" actId="1076"/>
          <ac:picMkLst>
            <pc:docMk/>
            <pc:sldMk cId="1475529532" sldId="2147196469"/>
            <ac:picMk id="5" creationId="{F41FD5E0-5B81-27E7-81FF-74791033DAE7}"/>
          </ac:picMkLst>
        </pc:picChg>
        <pc:picChg chg="add mod">
          <ac:chgData name="Alina Olsen" userId="2767c37f-a6e9-488f-8571-0ca7da0f883a" providerId="ADAL" clId="{701D17AB-875A-40B9-AA76-CA18D7E0C34E}" dt="2022-06-01T20:00:59.982" v="969" actId="1076"/>
          <ac:picMkLst>
            <pc:docMk/>
            <pc:sldMk cId="1475529532" sldId="2147196469"/>
            <ac:picMk id="7" creationId="{159AE2E9-23A1-FB55-7027-17BFB6F08916}"/>
          </ac:picMkLst>
        </pc:picChg>
        <pc:picChg chg="add mod">
          <ac:chgData name="Alina Olsen" userId="2767c37f-a6e9-488f-8571-0ca7da0f883a" providerId="ADAL" clId="{701D17AB-875A-40B9-AA76-CA18D7E0C34E}" dt="2022-06-01T20:00:54.483" v="967" actId="14100"/>
          <ac:picMkLst>
            <pc:docMk/>
            <pc:sldMk cId="1475529532" sldId="2147196469"/>
            <ac:picMk id="9" creationId="{6243F1AB-4061-A98D-3C4E-37048C72677B}"/>
          </ac:picMkLst>
        </pc:picChg>
      </pc:sldChg>
      <pc:sldChg chg="addSp delSp modSp add mod ord">
        <pc:chgData name="Alina Olsen" userId="2767c37f-a6e9-488f-8571-0ca7da0f883a" providerId="ADAL" clId="{701D17AB-875A-40B9-AA76-CA18D7E0C34E}" dt="2022-06-01T21:22:29.811" v="1289" actId="1076"/>
        <pc:sldMkLst>
          <pc:docMk/>
          <pc:sldMk cId="24417239" sldId="2147196470"/>
        </pc:sldMkLst>
        <pc:spChg chg="mod">
          <ac:chgData name="Alina Olsen" userId="2767c37f-a6e9-488f-8571-0ca7da0f883a" providerId="ADAL" clId="{701D17AB-875A-40B9-AA76-CA18D7E0C34E}" dt="2022-06-01T20:10:20.213" v="1021" actId="20577"/>
          <ac:spMkLst>
            <pc:docMk/>
            <pc:sldMk cId="24417239" sldId="2147196470"/>
            <ac:spMk id="2" creationId="{13AA2EB8-FEDE-42A7-ACE5-476A804CFB97}"/>
          </ac:spMkLst>
        </pc:spChg>
        <pc:spChg chg="del mod">
          <ac:chgData name="Alina Olsen" userId="2767c37f-a6e9-488f-8571-0ca7da0f883a" providerId="ADAL" clId="{701D17AB-875A-40B9-AA76-CA18D7E0C34E}" dt="2022-06-01T20:26:27.653" v="1050" actId="478"/>
          <ac:spMkLst>
            <pc:docMk/>
            <pc:sldMk cId="24417239" sldId="2147196470"/>
            <ac:spMk id="3" creationId="{6CA0C1D6-4C60-4EF2-91C8-B473DE9D4902}"/>
          </ac:spMkLst>
        </pc:spChg>
        <pc:spChg chg="add del mod">
          <ac:chgData name="Alina Olsen" userId="2767c37f-a6e9-488f-8571-0ca7da0f883a" providerId="ADAL" clId="{701D17AB-875A-40B9-AA76-CA18D7E0C34E}" dt="2022-06-01T20:26:34.535" v="1052" actId="478"/>
          <ac:spMkLst>
            <pc:docMk/>
            <pc:sldMk cId="24417239" sldId="2147196470"/>
            <ac:spMk id="5" creationId="{34C5310E-E448-2B95-1BD5-25E3F0B8239C}"/>
          </ac:spMkLst>
        </pc:spChg>
        <pc:picChg chg="del">
          <ac:chgData name="Alina Olsen" userId="2767c37f-a6e9-488f-8571-0ca7da0f883a" providerId="ADAL" clId="{701D17AB-875A-40B9-AA76-CA18D7E0C34E}" dt="2022-06-01T20:09:54.498" v="1007" actId="478"/>
          <ac:picMkLst>
            <pc:docMk/>
            <pc:sldMk cId="24417239" sldId="2147196470"/>
            <ac:picMk id="6" creationId="{9A8C243B-0B47-BA3F-0CE2-DD0CF5A0EE4B}"/>
          </ac:picMkLst>
        </pc:picChg>
        <pc:picChg chg="add del mod">
          <ac:chgData name="Alina Olsen" userId="2767c37f-a6e9-488f-8571-0ca7da0f883a" providerId="ADAL" clId="{701D17AB-875A-40B9-AA76-CA18D7E0C34E}" dt="2022-06-01T20:30:59.661" v="1065" actId="478"/>
          <ac:picMkLst>
            <pc:docMk/>
            <pc:sldMk cId="24417239" sldId="2147196470"/>
            <ac:picMk id="7" creationId="{1240E92A-C02D-8951-62C9-35FEDACF2C6B}"/>
          </ac:picMkLst>
        </pc:picChg>
        <pc:picChg chg="add mod">
          <ac:chgData name="Alina Olsen" userId="2767c37f-a6e9-488f-8571-0ca7da0f883a" providerId="ADAL" clId="{701D17AB-875A-40B9-AA76-CA18D7E0C34E}" dt="2022-06-01T21:22:29.811" v="1289" actId="1076"/>
          <ac:picMkLst>
            <pc:docMk/>
            <pc:sldMk cId="24417239" sldId="2147196470"/>
            <ac:picMk id="8" creationId="{7C59D0A3-706B-B963-8699-1942B53E886E}"/>
          </ac:picMkLst>
        </pc:picChg>
        <pc:picChg chg="del">
          <ac:chgData name="Alina Olsen" userId="2767c37f-a6e9-488f-8571-0ca7da0f883a" providerId="ADAL" clId="{701D17AB-875A-40B9-AA76-CA18D7E0C34E}" dt="2022-06-01T20:20:56.979" v="1038" actId="478"/>
          <ac:picMkLst>
            <pc:docMk/>
            <pc:sldMk cId="24417239" sldId="2147196470"/>
            <ac:picMk id="9" creationId="{E6946265-7442-0739-156B-87A283A415D1}"/>
          </ac:picMkLst>
        </pc:picChg>
        <pc:picChg chg="del">
          <ac:chgData name="Alina Olsen" userId="2767c37f-a6e9-488f-8571-0ca7da0f883a" providerId="ADAL" clId="{701D17AB-875A-40B9-AA76-CA18D7E0C34E}" dt="2022-06-01T20:21:02.285" v="1039" actId="478"/>
          <ac:picMkLst>
            <pc:docMk/>
            <pc:sldMk cId="24417239" sldId="2147196470"/>
            <ac:picMk id="11" creationId="{A0A5EF73-7EC4-80D4-4B87-04B47951A141}"/>
          </ac:picMkLst>
        </pc:picChg>
        <pc:picChg chg="add mod">
          <ac:chgData name="Alina Olsen" userId="2767c37f-a6e9-488f-8571-0ca7da0f883a" providerId="ADAL" clId="{701D17AB-875A-40B9-AA76-CA18D7E0C34E}" dt="2022-06-01T20:31:14.999" v="1069" actId="1076"/>
          <ac:picMkLst>
            <pc:docMk/>
            <pc:sldMk cId="24417239" sldId="2147196470"/>
            <ac:picMk id="12" creationId="{DB1325FB-82B2-BBA2-223E-DFC2457A23DB}"/>
          </ac:picMkLst>
        </pc:picChg>
        <pc:picChg chg="add mod">
          <ac:chgData name="Alina Olsen" userId="2767c37f-a6e9-488f-8571-0ca7da0f883a" providerId="ADAL" clId="{701D17AB-875A-40B9-AA76-CA18D7E0C34E}" dt="2022-06-01T21:22:17.605" v="1288" actId="1440"/>
          <ac:picMkLst>
            <pc:docMk/>
            <pc:sldMk cId="24417239" sldId="2147196470"/>
            <ac:picMk id="4098" creationId="{AA282188-8B7B-5BD5-BE5E-EC51DE1DCE37}"/>
          </ac:picMkLst>
        </pc:picChg>
        <pc:picChg chg="add mod">
          <ac:chgData name="Alina Olsen" userId="2767c37f-a6e9-488f-8571-0ca7da0f883a" providerId="ADAL" clId="{701D17AB-875A-40B9-AA76-CA18D7E0C34E}" dt="2022-06-01T21:22:29.811" v="1289" actId="1076"/>
          <ac:picMkLst>
            <pc:docMk/>
            <pc:sldMk cId="24417239" sldId="2147196470"/>
            <ac:picMk id="4100" creationId="{051F1E3E-DE6F-6768-BF1E-3E6AD6E888BA}"/>
          </ac:picMkLst>
        </pc:picChg>
      </pc:sldChg>
      <pc:sldChg chg="addSp delSp modSp add mod">
        <pc:chgData name="Alina Olsen" userId="2767c37f-a6e9-488f-8571-0ca7da0f883a" providerId="ADAL" clId="{701D17AB-875A-40B9-AA76-CA18D7E0C34E}" dt="2022-06-01T21:55:30.080" v="1489" actId="14100"/>
        <pc:sldMkLst>
          <pc:docMk/>
          <pc:sldMk cId="747971043" sldId="2147196471"/>
        </pc:sldMkLst>
        <pc:spChg chg="mod">
          <ac:chgData name="Alina Olsen" userId="2767c37f-a6e9-488f-8571-0ca7da0f883a" providerId="ADAL" clId="{701D17AB-875A-40B9-AA76-CA18D7E0C34E}" dt="2022-06-01T21:52:45" v="1474" actId="20577"/>
          <ac:spMkLst>
            <pc:docMk/>
            <pc:sldMk cId="747971043" sldId="2147196471"/>
            <ac:spMk id="10" creationId="{44EDCEB2-389C-6CB3-83BA-16883F1820F2}"/>
          </ac:spMkLst>
        </pc:spChg>
        <pc:picChg chg="add mod modCrop">
          <ac:chgData name="Alina Olsen" userId="2767c37f-a6e9-488f-8571-0ca7da0f883a" providerId="ADAL" clId="{701D17AB-875A-40B9-AA76-CA18D7E0C34E}" dt="2022-06-01T21:54:33.600" v="1483" actId="14100"/>
          <ac:picMkLst>
            <pc:docMk/>
            <pc:sldMk cId="747971043" sldId="2147196471"/>
            <ac:picMk id="3" creationId="{02CC7ED1-8AE8-B525-E980-0FD5A0DD5090}"/>
          </ac:picMkLst>
        </pc:picChg>
        <pc:picChg chg="del">
          <ac:chgData name="Alina Olsen" userId="2767c37f-a6e9-488f-8571-0ca7da0f883a" providerId="ADAL" clId="{701D17AB-875A-40B9-AA76-CA18D7E0C34E}" dt="2022-06-01T21:54:14.758" v="1478" actId="478"/>
          <ac:picMkLst>
            <pc:docMk/>
            <pc:sldMk cId="747971043" sldId="2147196471"/>
            <ac:picMk id="7170" creationId="{4802E6EB-5C89-CFBC-B1C5-F09ED072C0D3}"/>
          </ac:picMkLst>
        </pc:picChg>
        <pc:picChg chg="del">
          <ac:chgData name="Alina Olsen" userId="2767c37f-a6e9-488f-8571-0ca7da0f883a" providerId="ADAL" clId="{701D17AB-875A-40B9-AA76-CA18D7E0C34E}" dt="2022-06-01T21:54:37.885" v="1484" actId="478"/>
          <ac:picMkLst>
            <pc:docMk/>
            <pc:sldMk cId="747971043" sldId="2147196471"/>
            <ac:picMk id="7172" creationId="{7025C1D9-B17F-D894-569C-7D64F048A88C}"/>
          </ac:picMkLst>
        </pc:picChg>
        <pc:picChg chg="add mod">
          <ac:chgData name="Alina Olsen" userId="2767c37f-a6e9-488f-8571-0ca7da0f883a" providerId="ADAL" clId="{701D17AB-875A-40B9-AA76-CA18D7E0C34E}" dt="2022-06-01T21:55:30.080" v="1489" actId="14100"/>
          <ac:picMkLst>
            <pc:docMk/>
            <pc:sldMk cId="747971043" sldId="2147196471"/>
            <ac:picMk id="10242" creationId="{A258EBAB-0067-89C3-1B4A-AC4D81AE63F9}"/>
          </ac:picMkLst>
        </pc:picChg>
      </pc:sldChg>
      <pc:sldChg chg="addSp delSp modSp add mod">
        <pc:chgData name="Alina Olsen" userId="2767c37f-a6e9-488f-8571-0ca7da0f883a" providerId="ADAL" clId="{701D17AB-875A-40B9-AA76-CA18D7E0C34E}" dt="2022-06-01T22:00:33.889" v="1513" actId="1076"/>
        <pc:sldMkLst>
          <pc:docMk/>
          <pc:sldMk cId="3585945515" sldId="2147196472"/>
        </pc:sldMkLst>
        <pc:spChg chg="mod">
          <ac:chgData name="Alina Olsen" userId="2767c37f-a6e9-488f-8571-0ca7da0f883a" providerId="ADAL" clId="{701D17AB-875A-40B9-AA76-CA18D7E0C34E}" dt="2022-06-01T21:58:07.386" v="1503" actId="20577"/>
          <ac:spMkLst>
            <pc:docMk/>
            <pc:sldMk cId="3585945515" sldId="2147196472"/>
            <ac:spMk id="10" creationId="{44EDCEB2-389C-6CB3-83BA-16883F1820F2}"/>
          </ac:spMkLst>
        </pc:spChg>
        <pc:picChg chg="del">
          <ac:chgData name="Alina Olsen" userId="2767c37f-a6e9-488f-8571-0ca7da0f883a" providerId="ADAL" clId="{701D17AB-875A-40B9-AA76-CA18D7E0C34E}" dt="2022-06-01T21:59:37.083" v="1508" actId="478"/>
          <ac:picMkLst>
            <pc:docMk/>
            <pc:sldMk cId="3585945515" sldId="2147196472"/>
            <ac:picMk id="3" creationId="{02CC7ED1-8AE8-B525-E980-0FD5A0DD5090}"/>
          </ac:picMkLst>
        </pc:picChg>
        <pc:picChg chg="del">
          <ac:chgData name="Alina Olsen" userId="2767c37f-a6e9-488f-8571-0ca7da0f883a" providerId="ADAL" clId="{701D17AB-875A-40B9-AA76-CA18D7E0C34E}" dt="2022-06-01T21:55:52.563" v="1491" actId="478"/>
          <ac:picMkLst>
            <pc:docMk/>
            <pc:sldMk cId="3585945515" sldId="2147196472"/>
            <ac:picMk id="10242" creationId="{A258EBAB-0067-89C3-1B4A-AC4D81AE63F9}"/>
          </ac:picMkLst>
        </pc:picChg>
        <pc:picChg chg="add mod">
          <ac:chgData name="Alina Olsen" userId="2767c37f-a6e9-488f-8571-0ca7da0f883a" providerId="ADAL" clId="{701D17AB-875A-40B9-AA76-CA18D7E0C34E}" dt="2022-06-01T21:59:41.736" v="1509" actId="1076"/>
          <ac:picMkLst>
            <pc:docMk/>
            <pc:sldMk cId="3585945515" sldId="2147196472"/>
            <ac:picMk id="11266" creationId="{B68F010F-9590-DBC5-D685-2E019CE6B92B}"/>
          </ac:picMkLst>
        </pc:picChg>
        <pc:picChg chg="add mod">
          <ac:chgData name="Alina Olsen" userId="2767c37f-a6e9-488f-8571-0ca7da0f883a" providerId="ADAL" clId="{701D17AB-875A-40B9-AA76-CA18D7E0C34E}" dt="2022-06-01T22:00:33.889" v="1513" actId="1076"/>
          <ac:picMkLst>
            <pc:docMk/>
            <pc:sldMk cId="3585945515" sldId="2147196472"/>
            <ac:picMk id="11268" creationId="{450151B0-5022-4AB0-243F-43DBA593C77A}"/>
          </ac:picMkLst>
        </pc:picChg>
      </pc:sldChg>
      <pc:sldChg chg="addSp delSp modSp add mod ord">
        <pc:chgData name="Alina Olsen" userId="2767c37f-a6e9-488f-8571-0ca7da0f883a" providerId="ADAL" clId="{701D17AB-875A-40B9-AA76-CA18D7E0C34E}" dt="2022-06-01T22:10:58.010" v="1586" actId="1076"/>
        <pc:sldMkLst>
          <pc:docMk/>
          <pc:sldMk cId="1573543321" sldId="2147196473"/>
        </pc:sldMkLst>
        <pc:spChg chg="del">
          <ac:chgData name="Alina Olsen" userId="2767c37f-a6e9-488f-8571-0ca7da0f883a" providerId="ADAL" clId="{701D17AB-875A-40B9-AA76-CA18D7E0C34E}" dt="2022-06-01T22:04:54.085" v="1522" actId="478"/>
          <ac:spMkLst>
            <pc:docMk/>
            <pc:sldMk cId="1573543321" sldId="2147196473"/>
            <ac:spMk id="18" creationId="{A52919E3-307D-1442-7C94-6CC54F97B8BE}"/>
          </ac:spMkLst>
        </pc:spChg>
        <pc:spChg chg="del mod">
          <ac:chgData name="Alina Olsen" userId="2767c37f-a6e9-488f-8571-0ca7da0f883a" providerId="ADAL" clId="{701D17AB-875A-40B9-AA76-CA18D7E0C34E}" dt="2022-06-01T22:04:52.588" v="1521" actId="478"/>
          <ac:spMkLst>
            <pc:docMk/>
            <pc:sldMk cId="1573543321" sldId="2147196473"/>
            <ac:spMk id="19" creationId="{AC1D18BC-86FC-9A6C-97A6-5CC888128250}"/>
          </ac:spMkLst>
        </pc:spChg>
        <pc:spChg chg="del">
          <ac:chgData name="Alina Olsen" userId="2767c37f-a6e9-488f-8571-0ca7da0f883a" providerId="ADAL" clId="{701D17AB-875A-40B9-AA76-CA18D7E0C34E}" dt="2022-06-01T22:05:24.662" v="1532" actId="478"/>
          <ac:spMkLst>
            <pc:docMk/>
            <pc:sldMk cId="1573543321" sldId="2147196473"/>
            <ac:spMk id="20" creationId="{47F33BC6-BBB5-A95B-5733-6491011691C9}"/>
          </ac:spMkLst>
        </pc:spChg>
        <pc:spChg chg="del">
          <ac:chgData name="Alina Olsen" userId="2767c37f-a6e9-488f-8571-0ca7da0f883a" providerId="ADAL" clId="{701D17AB-875A-40B9-AA76-CA18D7E0C34E}" dt="2022-06-01T22:05:01.382" v="1525" actId="478"/>
          <ac:spMkLst>
            <pc:docMk/>
            <pc:sldMk cId="1573543321" sldId="2147196473"/>
            <ac:spMk id="21" creationId="{11E4DB07-972A-4C19-1FB5-3FED5150E27A}"/>
          </ac:spMkLst>
        </pc:spChg>
        <pc:spChg chg="del">
          <ac:chgData name="Alina Olsen" userId="2767c37f-a6e9-488f-8571-0ca7da0f883a" providerId="ADAL" clId="{701D17AB-875A-40B9-AA76-CA18D7E0C34E}" dt="2022-06-01T22:05:23.023" v="1531" actId="478"/>
          <ac:spMkLst>
            <pc:docMk/>
            <pc:sldMk cId="1573543321" sldId="2147196473"/>
            <ac:spMk id="22" creationId="{73F1DBF6-0AB3-5DBE-EE6A-644D841137A4}"/>
          </ac:spMkLst>
        </pc:spChg>
        <pc:spChg chg="del mod">
          <ac:chgData name="Alina Olsen" userId="2767c37f-a6e9-488f-8571-0ca7da0f883a" providerId="ADAL" clId="{701D17AB-875A-40B9-AA76-CA18D7E0C34E}" dt="2022-06-01T22:04:59.920" v="1524" actId="478"/>
          <ac:spMkLst>
            <pc:docMk/>
            <pc:sldMk cId="1573543321" sldId="2147196473"/>
            <ac:spMk id="23" creationId="{0ACD595E-CBFD-A5A6-108A-5BE696F95696}"/>
          </ac:spMkLst>
        </pc:spChg>
        <pc:spChg chg="del">
          <ac:chgData name="Alina Olsen" userId="2767c37f-a6e9-488f-8571-0ca7da0f883a" providerId="ADAL" clId="{701D17AB-875A-40B9-AA76-CA18D7E0C34E}" dt="2022-06-01T22:05:08.499" v="1528" actId="478"/>
          <ac:spMkLst>
            <pc:docMk/>
            <pc:sldMk cId="1573543321" sldId="2147196473"/>
            <ac:spMk id="24" creationId="{2B6958B3-CF97-0843-87DC-33ADF55757FD}"/>
          </ac:spMkLst>
        </pc:spChg>
        <pc:spChg chg="del mod">
          <ac:chgData name="Alina Olsen" userId="2767c37f-a6e9-488f-8571-0ca7da0f883a" providerId="ADAL" clId="{701D17AB-875A-40B9-AA76-CA18D7E0C34E}" dt="2022-06-01T22:05:07.162" v="1527" actId="478"/>
          <ac:spMkLst>
            <pc:docMk/>
            <pc:sldMk cId="1573543321" sldId="2147196473"/>
            <ac:spMk id="25" creationId="{0E2C0E86-DF57-4E11-009F-C8322D3E5509}"/>
          </ac:spMkLst>
        </pc:spChg>
        <pc:spChg chg="del">
          <ac:chgData name="Alina Olsen" userId="2767c37f-a6e9-488f-8571-0ca7da0f883a" providerId="ADAL" clId="{701D17AB-875A-40B9-AA76-CA18D7E0C34E}" dt="2022-06-01T22:05:16.890" v="1530" actId="478"/>
          <ac:spMkLst>
            <pc:docMk/>
            <pc:sldMk cId="1573543321" sldId="2147196473"/>
            <ac:spMk id="26" creationId="{1B31AE05-5767-645B-E46B-94BC5A85E671}"/>
          </ac:spMkLst>
        </pc:spChg>
        <pc:spChg chg="del">
          <ac:chgData name="Alina Olsen" userId="2767c37f-a6e9-488f-8571-0ca7da0f883a" providerId="ADAL" clId="{701D17AB-875A-40B9-AA76-CA18D7E0C34E}" dt="2022-06-01T22:05:14.441" v="1529" actId="478"/>
          <ac:spMkLst>
            <pc:docMk/>
            <pc:sldMk cId="1573543321" sldId="2147196473"/>
            <ac:spMk id="27" creationId="{2B6C9371-F39A-72C7-CB37-9A1E5649857A}"/>
          </ac:spMkLst>
        </pc:spChg>
        <pc:spChg chg="del">
          <ac:chgData name="Alina Olsen" userId="2767c37f-a6e9-488f-8571-0ca7da0f883a" providerId="ADAL" clId="{701D17AB-875A-40B9-AA76-CA18D7E0C34E}" dt="2022-06-01T22:05:30.199" v="1534" actId="478"/>
          <ac:spMkLst>
            <pc:docMk/>
            <pc:sldMk cId="1573543321" sldId="2147196473"/>
            <ac:spMk id="33" creationId="{9EF3A243-B819-0237-A492-7744D695A7C9}"/>
          </ac:spMkLst>
        </pc:spChg>
        <pc:spChg chg="del">
          <ac:chgData name="Alina Olsen" userId="2767c37f-a6e9-488f-8571-0ca7da0f883a" providerId="ADAL" clId="{701D17AB-875A-40B9-AA76-CA18D7E0C34E}" dt="2022-06-01T22:05:28.718" v="1533" actId="478"/>
          <ac:spMkLst>
            <pc:docMk/>
            <pc:sldMk cId="1573543321" sldId="2147196473"/>
            <ac:spMk id="34" creationId="{A336BB40-468A-BED6-D803-5519AEF293B5}"/>
          </ac:spMkLst>
        </pc:spChg>
        <pc:spChg chg="mod">
          <ac:chgData name="Alina Olsen" userId="2767c37f-a6e9-488f-8571-0ca7da0f883a" providerId="ADAL" clId="{701D17AB-875A-40B9-AA76-CA18D7E0C34E}" dt="2022-06-01T22:10:58.010" v="1586" actId="1076"/>
          <ac:spMkLst>
            <pc:docMk/>
            <pc:sldMk cId="1573543321" sldId="2147196473"/>
            <ac:spMk id="48" creationId="{613D342B-1AD2-4BBE-B54F-45A970B3118D}"/>
          </ac:spMkLst>
        </pc:spChg>
        <pc:picChg chg="mod">
          <ac:chgData name="Alina Olsen" userId="2767c37f-a6e9-488f-8571-0ca7da0f883a" providerId="ADAL" clId="{701D17AB-875A-40B9-AA76-CA18D7E0C34E}" dt="2022-06-01T22:10:53.205" v="1585" actId="1076"/>
          <ac:picMkLst>
            <pc:docMk/>
            <pc:sldMk cId="1573543321" sldId="2147196473"/>
            <ac:picMk id="8" creationId="{010A7382-0621-DD40-65BA-E47B1B097B9C}"/>
          </ac:picMkLst>
        </pc:picChg>
        <pc:picChg chg="add mod">
          <ac:chgData name="Alina Olsen" userId="2767c37f-a6e9-488f-8571-0ca7da0f883a" providerId="ADAL" clId="{701D17AB-875A-40B9-AA76-CA18D7E0C34E}" dt="2022-06-01T22:08:09.927" v="1568" actId="1076"/>
          <ac:picMkLst>
            <pc:docMk/>
            <pc:sldMk cId="1573543321" sldId="2147196473"/>
            <ac:picMk id="12290" creationId="{5F99C65D-B14E-A029-30EF-31EA6EBD12F0}"/>
          </ac:picMkLst>
        </pc:picChg>
        <pc:picChg chg="add mod">
          <ac:chgData name="Alina Olsen" userId="2767c37f-a6e9-488f-8571-0ca7da0f883a" providerId="ADAL" clId="{701D17AB-875A-40B9-AA76-CA18D7E0C34E}" dt="2022-06-01T22:08:23.498" v="1570" actId="1076"/>
          <ac:picMkLst>
            <pc:docMk/>
            <pc:sldMk cId="1573543321" sldId="2147196473"/>
            <ac:picMk id="12292" creationId="{4D085144-9C78-8CA6-EAF8-7C5B976D17F5}"/>
          </ac:picMkLst>
        </pc:picChg>
        <pc:picChg chg="add mod">
          <ac:chgData name="Alina Olsen" userId="2767c37f-a6e9-488f-8571-0ca7da0f883a" providerId="ADAL" clId="{701D17AB-875A-40B9-AA76-CA18D7E0C34E}" dt="2022-06-01T22:08:49.908" v="1573" actId="1076"/>
          <ac:picMkLst>
            <pc:docMk/>
            <pc:sldMk cId="1573543321" sldId="2147196473"/>
            <ac:picMk id="12294" creationId="{84D3B71E-7C92-B9EE-E7B1-CDFA1CFD2990}"/>
          </ac:picMkLst>
        </pc:picChg>
      </pc:sldChg>
      <pc:sldChg chg="addSp delSp modSp add mod ord">
        <pc:chgData name="Alina Olsen" userId="2767c37f-a6e9-488f-8571-0ca7da0f883a" providerId="ADAL" clId="{701D17AB-875A-40B9-AA76-CA18D7E0C34E}" dt="2022-06-01T22:31:07.501" v="1679" actId="1076"/>
        <pc:sldMkLst>
          <pc:docMk/>
          <pc:sldMk cId="3213074348" sldId="2147196474"/>
        </pc:sldMkLst>
        <pc:picChg chg="del">
          <ac:chgData name="Alina Olsen" userId="2767c37f-a6e9-488f-8571-0ca7da0f883a" providerId="ADAL" clId="{701D17AB-875A-40B9-AA76-CA18D7E0C34E}" dt="2022-06-01T22:16:18.656" v="1587" actId="478"/>
          <ac:picMkLst>
            <pc:docMk/>
            <pc:sldMk cId="3213074348" sldId="2147196474"/>
            <ac:picMk id="4" creationId="{F502DB4F-703C-CBD7-DEC6-2E14AEBADA9A}"/>
          </ac:picMkLst>
        </pc:picChg>
        <pc:picChg chg="add mod">
          <ac:chgData name="Alina Olsen" userId="2767c37f-a6e9-488f-8571-0ca7da0f883a" providerId="ADAL" clId="{701D17AB-875A-40B9-AA76-CA18D7E0C34E}" dt="2022-06-01T22:30:55.361" v="1678" actId="1076"/>
          <ac:picMkLst>
            <pc:docMk/>
            <pc:sldMk cId="3213074348" sldId="2147196474"/>
            <ac:picMk id="5" creationId="{4547E906-A422-46D7-0E12-11B0DC55E580}"/>
          </ac:picMkLst>
        </pc:picChg>
        <pc:picChg chg="add mod">
          <ac:chgData name="Alina Olsen" userId="2767c37f-a6e9-488f-8571-0ca7da0f883a" providerId="ADAL" clId="{701D17AB-875A-40B9-AA76-CA18D7E0C34E}" dt="2022-06-01T22:30:28.205" v="1673" actId="1076"/>
          <ac:picMkLst>
            <pc:docMk/>
            <pc:sldMk cId="3213074348" sldId="2147196474"/>
            <ac:picMk id="7" creationId="{2215448A-8920-2752-E427-2590812AC840}"/>
          </ac:picMkLst>
        </pc:picChg>
        <pc:picChg chg="del">
          <ac:chgData name="Alina Olsen" userId="2767c37f-a6e9-488f-8571-0ca7da0f883a" providerId="ADAL" clId="{701D17AB-875A-40B9-AA76-CA18D7E0C34E}" dt="2022-06-01T22:10:36.817" v="1581" actId="478"/>
          <ac:picMkLst>
            <pc:docMk/>
            <pc:sldMk cId="3213074348" sldId="2147196474"/>
            <ac:picMk id="8" creationId="{EA20AD55-7DFD-90E8-0CA6-08492C45FF7F}"/>
          </ac:picMkLst>
        </pc:picChg>
        <pc:picChg chg="del">
          <ac:chgData name="Alina Olsen" userId="2767c37f-a6e9-488f-8571-0ca7da0f883a" providerId="ADAL" clId="{701D17AB-875A-40B9-AA76-CA18D7E0C34E}" dt="2022-06-01T22:16:52.103" v="1593" actId="478"/>
          <ac:picMkLst>
            <pc:docMk/>
            <pc:sldMk cId="3213074348" sldId="2147196474"/>
            <ac:picMk id="9" creationId="{12EE3387-DC54-3F57-4247-7FB7A8F67F25}"/>
          </ac:picMkLst>
        </pc:picChg>
        <pc:picChg chg="add mod">
          <ac:chgData name="Alina Olsen" userId="2767c37f-a6e9-488f-8571-0ca7da0f883a" providerId="ADAL" clId="{701D17AB-875A-40B9-AA76-CA18D7E0C34E}" dt="2022-06-01T22:10:40.360" v="1582" actId="1076"/>
          <ac:picMkLst>
            <pc:docMk/>
            <pc:sldMk cId="3213074348" sldId="2147196474"/>
            <ac:picMk id="10" creationId="{99976221-361D-5856-9CE7-4A9E663FAA07}"/>
          </ac:picMkLst>
        </pc:picChg>
        <pc:picChg chg="mod">
          <ac:chgData name="Alina Olsen" userId="2767c37f-a6e9-488f-8571-0ca7da0f883a" providerId="ADAL" clId="{701D17AB-875A-40B9-AA76-CA18D7E0C34E}" dt="2022-06-01T22:31:07.501" v="1679" actId="1076"/>
          <ac:picMkLst>
            <pc:docMk/>
            <pc:sldMk cId="3213074348" sldId="2147196474"/>
            <ac:picMk id="12" creationId="{8BDDAB59-D7CB-D3C7-D569-61ECC4274882}"/>
          </ac:picMkLst>
        </pc:picChg>
        <pc:picChg chg="mod">
          <ac:chgData name="Alina Olsen" userId="2767c37f-a6e9-488f-8571-0ca7da0f883a" providerId="ADAL" clId="{701D17AB-875A-40B9-AA76-CA18D7E0C34E}" dt="2022-06-01T22:28:16.483" v="1647" actId="1076"/>
          <ac:picMkLst>
            <pc:docMk/>
            <pc:sldMk cId="3213074348" sldId="2147196474"/>
            <ac:picMk id="21" creationId="{570FD06F-8161-F762-FC68-4ED6CA506D7F}"/>
          </ac:picMkLst>
        </pc:picChg>
        <pc:picChg chg="add mod">
          <ac:chgData name="Alina Olsen" userId="2767c37f-a6e9-488f-8571-0ca7da0f883a" providerId="ADAL" clId="{701D17AB-875A-40B9-AA76-CA18D7E0C34E}" dt="2022-06-01T22:25:13.724" v="1619" actId="1076"/>
          <ac:picMkLst>
            <pc:docMk/>
            <pc:sldMk cId="3213074348" sldId="2147196474"/>
            <ac:picMk id="13314" creationId="{6244F508-3602-3249-9125-D675F7886B34}"/>
          </ac:picMkLst>
        </pc:picChg>
        <pc:picChg chg="add mod">
          <ac:chgData name="Alina Olsen" userId="2767c37f-a6e9-488f-8571-0ca7da0f883a" providerId="ADAL" clId="{701D17AB-875A-40B9-AA76-CA18D7E0C34E}" dt="2022-06-01T22:28:51.018" v="1658" actId="1035"/>
          <ac:picMkLst>
            <pc:docMk/>
            <pc:sldMk cId="3213074348" sldId="2147196474"/>
            <ac:picMk id="13316" creationId="{D4045E50-7FBE-248E-5282-50289A2D5E6F}"/>
          </ac:picMkLst>
        </pc:picChg>
        <pc:picChg chg="add mod">
          <ac:chgData name="Alina Olsen" userId="2767c37f-a6e9-488f-8571-0ca7da0f883a" providerId="ADAL" clId="{701D17AB-875A-40B9-AA76-CA18D7E0C34E}" dt="2022-06-01T22:28:42.246" v="1656" actId="1076"/>
          <ac:picMkLst>
            <pc:docMk/>
            <pc:sldMk cId="3213074348" sldId="2147196474"/>
            <ac:picMk id="13318" creationId="{2B4EFE81-78DE-EE81-484E-00D8237262ED}"/>
          </ac:picMkLst>
        </pc:picChg>
        <pc:picChg chg="add mod">
          <ac:chgData name="Alina Olsen" userId="2767c37f-a6e9-488f-8571-0ca7da0f883a" providerId="ADAL" clId="{701D17AB-875A-40B9-AA76-CA18D7E0C34E}" dt="2022-06-01T22:28:40.214" v="1655" actId="1035"/>
          <ac:picMkLst>
            <pc:docMk/>
            <pc:sldMk cId="3213074348" sldId="2147196474"/>
            <ac:picMk id="13320" creationId="{E1E63507-E821-48E9-CBCF-076922D11D83}"/>
          </ac:picMkLst>
        </pc:picChg>
        <pc:picChg chg="add mod">
          <ac:chgData name="Alina Olsen" userId="2767c37f-a6e9-488f-8571-0ca7da0f883a" providerId="ADAL" clId="{701D17AB-875A-40B9-AA76-CA18D7E0C34E}" dt="2022-06-01T22:28:34.113" v="1652" actId="1076"/>
          <ac:picMkLst>
            <pc:docMk/>
            <pc:sldMk cId="3213074348" sldId="2147196474"/>
            <ac:picMk id="13322" creationId="{2410259D-2D8A-B58C-85C1-BD03CE149D0E}"/>
          </ac:picMkLst>
        </pc:picChg>
        <pc:picChg chg="add mod">
          <ac:chgData name="Alina Olsen" userId="2767c37f-a6e9-488f-8571-0ca7da0f883a" providerId="ADAL" clId="{701D17AB-875A-40B9-AA76-CA18D7E0C34E}" dt="2022-06-01T22:30:35.698" v="1674" actId="1076"/>
          <ac:picMkLst>
            <pc:docMk/>
            <pc:sldMk cId="3213074348" sldId="2147196474"/>
            <ac:picMk id="13324" creationId="{BF9AFE65-11F1-8F81-7D32-7277B6D90E47}"/>
          </ac:picMkLst>
        </pc:picChg>
        <pc:picChg chg="add mod">
          <ac:chgData name="Alina Olsen" userId="2767c37f-a6e9-488f-8571-0ca7da0f883a" providerId="ADAL" clId="{701D17AB-875A-40B9-AA76-CA18D7E0C34E}" dt="2022-06-01T22:30:49.416" v="1677" actId="14100"/>
          <ac:picMkLst>
            <pc:docMk/>
            <pc:sldMk cId="3213074348" sldId="2147196474"/>
            <ac:picMk id="13326" creationId="{0D6D729B-2DB4-5C4C-AFB7-1B1E2AB4370B}"/>
          </ac:picMkLst>
        </pc:picChg>
      </pc:sldChg>
      <pc:sldChg chg="addSp delSp modSp add mod">
        <pc:chgData name="Alina Olsen" userId="2767c37f-a6e9-488f-8571-0ca7da0f883a" providerId="ADAL" clId="{701D17AB-875A-40B9-AA76-CA18D7E0C34E}" dt="2022-06-01T22:59:17.080" v="1856" actId="14100"/>
        <pc:sldMkLst>
          <pc:docMk/>
          <pc:sldMk cId="1476773055" sldId="2147196475"/>
        </pc:sldMkLst>
        <pc:spChg chg="del">
          <ac:chgData name="Alina Olsen" userId="2767c37f-a6e9-488f-8571-0ca7da0f883a" providerId="ADAL" clId="{701D17AB-875A-40B9-AA76-CA18D7E0C34E}" dt="2022-06-01T22:33:05.166" v="1698" actId="478"/>
          <ac:spMkLst>
            <pc:docMk/>
            <pc:sldMk cId="1476773055" sldId="2147196475"/>
            <ac:spMk id="18" creationId="{A52919E3-307D-1442-7C94-6CC54F97B8BE}"/>
          </ac:spMkLst>
        </pc:spChg>
        <pc:spChg chg="del">
          <ac:chgData name="Alina Olsen" userId="2767c37f-a6e9-488f-8571-0ca7da0f883a" providerId="ADAL" clId="{701D17AB-875A-40B9-AA76-CA18D7E0C34E}" dt="2022-06-01T22:33:03.278" v="1697" actId="478"/>
          <ac:spMkLst>
            <pc:docMk/>
            <pc:sldMk cId="1476773055" sldId="2147196475"/>
            <ac:spMk id="19" creationId="{AC1D18BC-86FC-9A6C-97A6-5CC888128250}"/>
          </ac:spMkLst>
        </pc:spChg>
        <pc:spChg chg="del">
          <ac:chgData name="Alina Olsen" userId="2767c37f-a6e9-488f-8571-0ca7da0f883a" providerId="ADAL" clId="{701D17AB-875A-40B9-AA76-CA18D7E0C34E}" dt="2022-06-01T22:33:44.970" v="1711" actId="478"/>
          <ac:spMkLst>
            <pc:docMk/>
            <pc:sldMk cId="1476773055" sldId="2147196475"/>
            <ac:spMk id="20" creationId="{47F33BC6-BBB5-A95B-5733-6491011691C9}"/>
          </ac:spMkLst>
        </pc:spChg>
        <pc:spChg chg="del">
          <ac:chgData name="Alina Olsen" userId="2767c37f-a6e9-488f-8571-0ca7da0f883a" providerId="ADAL" clId="{701D17AB-875A-40B9-AA76-CA18D7E0C34E}" dt="2022-06-01T22:33:12.367" v="1701" actId="478"/>
          <ac:spMkLst>
            <pc:docMk/>
            <pc:sldMk cId="1476773055" sldId="2147196475"/>
            <ac:spMk id="21" creationId="{11E4DB07-972A-4C19-1FB5-3FED5150E27A}"/>
          </ac:spMkLst>
        </pc:spChg>
        <pc:spChg chg="del">
          <ac:chgData name="Alina Olsen" userId="2767c37f-a6e9-488f-8571-0ca7da0f883a" providerId="ADAL" clId="{701D17AB-875A-40B9-AA76-CA18D7E0C34E}" dt="2022-06-01T22:33:43.696" v="1710" actId="478"/>
          <ac:spMkLst>
            <pc:docMk/>
            <pc:sldMk cId="1476773055" sldId="2147196475"/>
            <ac:spMk id="22" creationId="{73F1DBF6-0AB3-5DBE-EE6A-644D841137A4}"/>
          </ac:spMkLst>
        </pc:spChg>
        <pc:spChg chg="del mod">
          <ac:chgData name="Alina Olsen" userId="2767c37f-a6e9-488f-8571-0ca7da0f883a" providerId="ADAL" clId="{701D17AB-875A-40B9-AA76-CA18D7E0C34E}" dt="2022-06-01T22:33:10.593" v="1700" actId="478"/>
          <ac:spMkLst>
            <pc:docMk/>
            <pc:sldMk cId="1476773055" sldId="2147196475"/>
            <ac:spMk id="23" creationId="{0ACD595E-CBFD-A5A6-108A-5BE696F95696}"/>
          </ac:spMkLst>
        </pc:spChg>
        <pc:spChg chg="del">
          <ac:chgData name="Alina Olsen" userId="2767c37f-a6e9-488f-8571-0ca7da0f883a" providerId="ADAL" clId="{701D17AB-875A-40B9-AA76-CA18D7E0C34E}" dt="2022-06-01T22:33:34.603" v="1707" actId="478"/>
          <ac:spMkLst>
            <pc:docMk/>
            <pc:sldMk cId="1476773055" sldId="2147196475"/>
            <ac:spMk id="24" creationId="{2B6958B3-CF97-0843-87DC-33ADF55757FD}"/>
          </ac:spMkLst>
        </pc:spChg>
        <pc:spChg chg="del">
          <ac:chgData name="Alina Olsen" userId="2767c37f-a6e9-488f-8571-0ca7da0f883a" providerId="ADAL" clId="{701D17AB-875A-40B9-AA76-CA18D7E0C34E}" dt="2022-06-01T22:33:32.652" v="1706" actId="478"/>
          <ac:spMkLst>
            <pc:docMk/>
            <pc:sldMk cId="1476773055" sldId="2147196475"/>
            <ac:spMk id="25" creationId="{0E2C0E86-DF57-4E11-009F-C8322D3E5509}"/>
          </ac:spMkLst>
        </pc:spChg>
        <pc:spChg chg="del">
          <ac:chgData name="Alina Olsen" userId="2767c37f-a6e9-488f-8571-0ca7da0f883a" providerId="ADAL" clId="{701D17AB-875A-40B9-AA76-CA18D7E0C34E}" dt="2022-06-01T22:33:39.732" v="1709" actId="478"/>
          <ac:spMkLst>
            <pc:docMk/>
            <pc:sldMk cId="1476773055" sldId="2147196475"/>
            <ac:spMk id="26" creationId="{1B31AE05-5767-645B-E46B-94BC5A85E671}"/>
          </ac:spMkLst>
        </pc:spChg>
        <pc:spChg chg="del">
          <ac:chgData name="Alina Olsen" userId="2767c37f-a6e9-488f-8571-0ca7da0f883a" providerId="ADAL" clId="{701D17AB-875A-40B9-AA76-CA18D7E0C34E}" dt="2022-06-01T22:33:38.195" v="1708" actId="478"/>
          <ac:spMkLst>
            <pc:docMk/>
            <pc:sldMk cId="1476773055" sldId="2147196475"/>
            <ac:spMk id="27" creationId="{2B6C9371-F39A-72C7-CB37-9A1E5649857A}"/>
          </ac:spMkLst>
        </pc:spChg>
        <pc:spChg chg="del">
          <ac:chgData name="Alina Olsen" userId="2767c37f-a6e9-488f-8571-0ca7da0f883a" providerId="ADAL" clId="{701D17AB-875A-40B9-AA76-CA18D7E0C34E}" dt="2022-06-01T22:33:49.881" v="1713" actId="478"/>
          <ac:spMkLst>
            <pc:docMk/>
            <pc:sldMk cId="1476773055" sldId="2147196475"/>
            <ac:spMk id="33" creationId="{9EF3A243-B819-0237-A492-7744D695A7C9}"/>
          </ac:spMkLst>
        </pc:spChg>
        <pc:spChg chg="del">
          <ac:chgData name="Alina Olsen" userId="2767c37f-a6e9-488f-8571-0ca7da0f883a" providerId="ADAL" clId="{701D17AB-875A-40B9-AA76-CA18D7E0C34E}" dt="2022-06-01T22:33:48.694" v="1712" actId="478"/>
          <ac:spMkLst>
            <pc:docMk/>
            <pc:sldMk cId="1476773055" sldId="2147196475"/>
            <ac:spMk id="34" creationId="{A336BB40-468A-BED6-D803-5519AEF293B5}"/>
          </ac:spMkLst>
        </pc:spChg>
        <pc:spChg chg="mod">
          <ac:chgData name="Alina Olsen" userId="2767c37f-a6e9-488f-8571-0ca7da0f883a" providerId="ADAL" clId="{701D17AB-875A-40B9-AA76-CA18D7E0C34E}" dt="2022-06-01T22:33:27.756" v="1705" actId="1076"/>
          <ac:spMkLst>
            <pc:docMk/>
            <pc:sldMk cId="1476773055" sldId="2147196475"/>
            <ac:spMk id="48" creationId="{613D342B-1AD2-4BBE-B54F-45A970B3118D}"/>
          </ac:spMkLst>
        </pc:spChg>
        <pc:picChg chg="add mod">
          <ac:chgData name="Alina Olsen" userId="2767c37f-a6e9-488f-8571-0ca7da0f883a" providerId="ADAL" clId="{701D17AB-875A-40B9-AA76-CA18D7E0C34E}" dt="2022-06-01T22:44:38.656" v="1758" actId="14100"/>
          <ac:picMkLst>
            <pc:docMk/>
            <pc:sldMk cId="1476773055" sldId="2147196475"/>
            <ac:picMk id="3" creationId="{81AF21CC-CA1E-C19D-12C2-BCE6DD46D667}"/>
          </ac:picMkLst>
        </pc:picChg>
        <pc:picChg chg="add mod">
          <ac:chgData name="Alina Olsen" userId="2767c37f-a6e9-488f-8571-0ca7da0f883a" providerId="ADAL" clId="{701D17AB-875A-40B9-AA76-CA18D7E0C34E}" dt="2022-06-01T22:39:23.266" v="1733" actId="1076"/>
          <ac:picMkLst>
            <pc:docMk/>
            <pc:sldMk cId="1476773055" sldId="2147196475"/>
            <ac:picMk id="5" creationId="{240D75F9-39AC-5DD3-E142-4E0F2E0279CE}"/>
          </ac:picMkLst>
        </pc:picChg>
        <pc:picChg chg="add mod">
          <ac:chgData name="Alina Olsen" userId="2767c37f-a6e9-488f-8571-0ca7da0f883a" providerId="ADAL" clId="{701D17AB-875A-40B9-AA76-CA18D7E0C34E}" dt="2022-06-01T22:39:20.863" v="1732" actId="1076"/>
          <ac:picMkLst>
            <pc:docMk/>
            <pc:sldMk cId="1476773055" sldId="2147196475"/>
            <ac:picMk id="7" creationId="{5F109486-CC1C-61E2-EC9F-0781A5B8D5E6}"/>
          </ac:picMkLst>
        </pc:picChg>
        <pc:picChg chg="mod">
          <ac:chgData name="Alina Olsen" userId="2767c37f-a6e9-488f-8571-0ca7da0f883a" providerId="ADAL" clId="{701D17AB-875A-40B9-AA76-CA18D7E0C34E}" dt="2022-06-01T22:33:23.033" v="1704" actId="14100"/>
          <ac:picMkLst>
            <pc:docMk/>
            <pc:sldMk cId="1476773055" sldId="2147196475"/>
            <ac:picMk id="8" creationId="{010A7382-0621-DD40-65BA-E47B1B097B9C}"/>
          </ac:picMkLst>
        </pc:picChg>
        <pc:picChg chg="add mod">
          <ac:chgData name="Alina Olsen" userId="2767c37f-a6e9-488f-8571-0ca7da0f883a" providerId="ADAL" clId="{701D17AB-875A-40B9-AA76-CA18D7E0C34E}" dt="2022-06-01T22:39:16.938" v="1731" actId="1076"/>
          <ac:picMkLst>
            <pc:docMk/>
            <pc:sldMk cId="1476773055" sldId="2147196475"/>
            <ac:picMk id="10" creationId="{1D9D8435-BB6D-449D-4760-A013E8467754}"/>
          </ac:picMkLst>
        </pc:picChg>
        <pc:picChg chg="add mod">
          <ac:chgData name="Alina Olsen" userId="2767c37f-a6e9-488f-8571-0ca7da0f883a" providerId="ADAL" clId="{701D17AB-875A-40B9-AA76-CA18D7E0C34E}" dt="2022-06-01T22:57:27.085" v="1837" actId="14100"/>
          <ac:picMkLst>
            <pc:docMk/>
            <pc:sldMk cId="1476773055" sldId="2147196475"/>
            <ac:picMk id="12" creationId="{DC5CB199-4219-E7D7-8460-6F37DEB243DD}"/>
          </ac:picMkLst>
        </pc:picChg>
        <pc:picChg chg="add mod">
          <ac:chgData name="Alina Olsen" userId="2767c37f-a6e9-488f-8571-0ca7da0f883a" providerId="ADAL" clId="{701D17AB-875A-40B9-AA76-CA18D7E0C34E}" dt="2022-06-01T22:56:56.511" v="1830" actId="1076"/>
          <ac:picMkLst>
            <pc:docMk/>
            <pc:sldMk cId="1476773055" sldId="2147196475"/>
            <ac:picMk id="14" creationId="{72BBAA6D-BCC8-2619-6A1B-542C21A4A78D}"/>
          </ac:picMkLst>
        </pc:picChg>
        <pc:picChg chg="add mod">
          <ac:chgData name="Alina Olsen" userId="2767c37f-a6e9-488f-8571-0ca7da0f883a" providerId="ADAL" clId="{701D17AB-875A-40B9-AA76-CA18D7E0C34E}" dt="2022-06-01T22:57:39.393" v="1840" actId="1076"/>
          <ac:picMkLst>
            <pc:docMk/>
            <pc:sldMk cId="1476773055" sldId="2147196475"/>
            <ac:picMk id="16" creationId="{0EE1E175-B127-A711-4660-BEC5F0B1C918}"/>
          </ac:picMkLst>
        </pc:picChg>
        <pc:picChg chg="add mod">
          <ac:chgData name="Alina Olsen" userId="2767c37f-a6e9-488f-8571-0ca7da0f883a" providerId="ADAL" clId="{701D17AB-875A-40B9-AA76-CA18D7E0C34E}" dt="2022-06-01T22:57:43.305" v="1841" actId="1076"/>
          <ac:picMkLst>
            <pc:docMk/>
            <pc:sldMk cId="1476773055" sldId="2147196475"/>
            <ac:picMk id="28" creationId="{44E51163-A632-A93B-83A1-28DECEEACEDE}"/>
          </ac:picMkLst>
        </pc:picChg>
        <pc:picChg chg="add mod">
          <ac:chgData name="Alina Olsen" userId="2767c37f-a6e9-488f-8571-0ca7da0f883a" providerId="ADAL" clId="{701D17AB-875A-40B9-AA76-CA18D7E0C34E}" dt="2022-06-01T22:57:33.343" v="1838" actId="14100"/>
          <ac:picMkLst>
            <pc:docMk/>
            <pc:sldMk cId="1476773055" sldId="2147196475"/>
            <ac:picMk id="30" creationId="{D434B372-27CB-44E9-47E1-8B3D3B8F5115}"/>
          </ac:picMkLst>
        </pc:picChg>
        <pc:picChg chg="add mod">
          <ac:chgData name="Alina Olsen" userId="2767c37f-a6e9-488f-8571-0ca7da0f883a" providerId="ADAL" clId="{701D17AB-875A-40B9-AA76-CA18D7E0C34E}" dt="2022-06-01T22:57:36.393" v="1839" actId="14100"/>
          <ac:picMkLst>
            <pc:docMk/>
            <pc:sldMk cId="1476773055" sldId="2147196475"/>
            <ac:picMk id="32" creationId="{7E35741C-9038-83A5-6D21-7AFE548933D3}"/>
          </ac:picMkLst>
        </pc:picChg>
        <pc:picChg chg="add mod">
          <ac:chgData name="Alina Olsen" userId="2767c37f-a6e9-488f-8571-0ca7da0f883a" providerId="ADAL" clId="{701D17AB-875A-40B9-AA76-CA18D7E0C34E}" dt="2022-06-01T22:59:17.080" v="1856" actId="14100"/>
          <ac:picMkLst>
            <pc:docMk/>
            <pc:sldMk cId="1476773055" sldId="2147196475"/>
            <ac:picMk id="36" creationId="{76BA6D81-1806-D256-393B-F4B324259E7B}"/>
          </ac:picMkLst>
        </pc:picChg>
        <pc:picChg chg="add mod">
          <ac:chgData name="Alina Olsen" userId="2767c37f-a6e9-488f-8571-0ca7da0f883a" providerId="ADAL" clId="{701D17AB-875A-40B9-AA76-CA18D7E0C34E}" dt="2022-06-01T22:57:47.165" v="1842" actId="1076"/>
          <ac:picMkLst>
            <pc:docMk/>
            <pc:sldMk cId="1476773055" sldId="2147196475"/>
            <ac:picMk id="38" creationId="{EE3B3DCA-6742-3973-206F-E16818CCB698}"/>
          </ac:picMkLst>
        </pc:picChg>
        <pc:picChg chg="add mod">
          <ac:chgData name="Alina Olsen" userId="2767c37f-a6e9-488f-8571-0ca7da0f883a" providerId="ADAL" clId="{701D17AB-875A-40B9-AA76-CA18D7E0C34E}" dt="2022-06-01T22:57:53.097" v="1844" actId="14100"/>
          <ac:picMkLst>
            <pc:docMk/>
            <pc:sldMk cId="1476773055" sldId="2147196475"/>
            <ac:picMk id="40" creationId="{196F2AFC-D3F9-40D8-11BA-6EAE55653884}"/>
          </ac:picMkLst>
        </pc:picChg>
        <pc:picChg chg="add mod">
          <ac:chgData name="Alina Olsen" userId="2767c37f-a6e9-488f-8571-0ca7da0f883a" providerId="ADAL" clId="{701D17AB-875A-40B9-AA76-CA18D7E0C34E}" dt="2022-06-01T22:59:10.034" v="1854" actId="14100"/>
          <ac:picMkLst>
            <pc:docMk/>
            <pc:sldMk cId="1476773055" sldId="2147196475"/>
            <ac:picMk id="42" creationId="{64123837-6D07-2FDA-729F-C1FCB92E1F8E}"/>
          </ac:picMkLst>
        </pc:picChg>
        <pc:picChg chg="add mod">
          <ac:chgData name="Alina Olsen" userId="2767c37f-a6e9-488f-8571-0ca7da0f883a" providerId="ADAL" clId="{701D17AB-875A-40B9-AA76-CA18D7E0C34E}" dt="2022-06-01T22:59:07.035" v="1853" actId="14100"/>
          <ac:picMkLst>
            <pc:docMk/>
            <pc:sldMk cId="1476773055" sldId="2147196475"/>
            <ac:picMk id="44" creationId="{72711A74-FCC9-EFAC-35BD-A8894E8F263A}"/>
          </ac:picMkLst>
        </pc:picChg>
        <pc:picChg chg="add mod">
          <ac:chgData name="Alina Olsen" userId="2767c37f-a6e9-488f-8571-0ca7da0f883a" providerId="ADAL" clId="{701D17AB-875A-40B9-AA76-CA18D7E0C34E}" dt="2022-06-01T22:58:02.141" v="1847" actId="1076"/>
          <ac:picMkLst>
            <pc:docMk/>
            <pc:sldMk cId="1476773055" sldId="2147196475"/>
            <ac:picMk id="46" creationId="{5B2A1CF6-98D2-B8BF-8E65-1E286521CBEF}"/>
          </ac:picMkLst>
        </pc:picChg>
        <pc:picChg chg="add mod">
          <ac:chgData name="Alina Olsen" userId="2767c37f-a6e9-488f-8571-0ca7da0f883a" providerId="ADAL" clId="{701D17AB-875A-40B9-AA76-CA18D7E0C34E}" dt="2022-06-01T22:59:01.788" v="1852" actId="14100"/>
          <ac:picMkLst>
            <pc:docMk/>
            <pc:sldMk cId="1476773055" sldId="2147196475"/>
            <ac:picMk id="49" creationId="{043BF959-31A5-9069-B058-9D4B0964EA15}"/>
          </ac:picMkLst>
        </pc:picChg>
      </pc:sldChg>
      <pc:sldChg chg="addSp delSp modSp add mod ord">
        <pc:chgData name="Alina Olsen" userId="2767c37f-a6e9-488f-8571-0ca7da0f883a" providerId="ADAL" clId="{701D17AB-875A-40B9-AA76-CA18D7E0C34E}" dt="2022-06-01T23:14:47.225" v="1946" actId="14100"/>
        <pc:sldMkLst>
          <pc:docMk/>
          <pc:sldMk cId="32647110" sldId="2147196476"/>
        </pc:sldMkLst>
        <pc:spChg chg="mod">
          <ac:chgData name="Alina Olsen" userId="2767c37f-a6e9-488f-8571-0ca7da0f883a" providerId="ADAL" clId="{701D17AB-875A-40B9-AA76-CA18D7E0C34E}" dt="2022-06-01T23:02:01.755" v="1896" actId="20577"/>
          <ac:spMkLst>
            <pc:docMk/>
            <pc:sldMk cId="32647110" sldId="2147196476"/>
            <ac:spMk id="2" creationId="{13AA2EB8-FEDE-42A7-ACE5-476A804CFB97}"/>
          </ac:spMkLst>
        </pc:spChg>
        <pc:picChg chg="mod">
          <ac:chgData name="Alina Olsen" userId="2767c37f-a6e9-488f-8571-0ca7da0f883a" providerId="ADAL" clId="{701D17AB-875A-40B9-AA76-CA18D7E0C34E}" dt="2022-06-01T23:14:13.769" v="1939" actId="1038"/>
          <ac:picMkLst>
            <pc:docMk/>
            <pc:sldMk cId="32647110" sldId="2147196476"/>
            <ac:picMk id="8" creationId="{7C59D0A3-706B-B963-8699-1942B53E886E}"/>
          </ac:picMkLst>
        </pc:picChg>
        <pc:picChg chg="del">
          <ac:chgData name="Alina Olsen" userId="2767c37f-a6e9-488f-8571-0ca7da0f883a" providerId="ADAL" clId="{701D17AB-875A-40B9-AA76-CA18D7E0C34E}" dt="2022-06-01T23:01:44.564" v="1889" actId="478"/>
          <ac:picMkLst>
            <pc:docMk/>
            <pc:sldMk cId="32647110" sldId="2147196476"/>
            <ac:picMk id="12" creationId="{DB1325FB-82B2-BBA2-223E-DFC2457A23DB}"/>
          </ac:picMkLst>
        </pc:picChg>
        <pc:picChg chg="del">
          <ac:chgData name="Alina Olsen" userId="2767c37f-a6e9-488f-8571-0ca7da0f883a" providerId="ADAL" clId="{701D17AB-875A-40B9-AA76-CA18D7E0C34E}" dt="2022-06-01T23:02:11.420" v="1897" actId="478"/>
          <ac:picMkLst>
            <pc:docMk/>
            <pc:sldMk cId="32647110" sldId="2147196476"/>
            <ac:picMk id="4098" creationId="{AA282188-8B7B-5BD5-BE5E-EC51DE1DCE37}"/>
          </ac:picMkLst>
        </pc:picChg>
        <pc:picChg chg="del">
          <ac:chgData name="Alina Olsen" userId="2767c37f-a6e9-488f-8571-0ca7da0f883a" providerId="ADAL" clId="{701D17AB-875A-40B9-AA76-CA18D7E0C34E}" dt="2022-06-01T23:10:25.453" v="1898" actId="478"/>
          <ac:picMkLst>
            <pc:docMk/>
            <pc:sldMk cId="32647110" sldId="2147196476"/>
            <ac:picMk id="4100" creationId="{051F1E3E-DE6F-6768-BF1E-3E6AD6E888BA}"/>
          </ac:picMkLst>
        </pc:picChg>
        <pc:picChg chg="add mod">
          <ac:chgData name="Alina Olsen" userId="2767c37f-a6e9-488f-8571-0ca7da0f883a" providerId="ADAL" clId="{701D17AB-875A-40B9-AA76-CA18D7E0C34E}" dt="2022-06-01T23:01:47.643" v="1890" actId="1076"/>
          <ac:picMkLst>
            <pc:docMk/>
            <pc:sldMk cId="32647110" sldId="2147196476"/>
            <ac:picMk id="14338" creationId="{C9A81386-84FC-23F8-0FC5-8DB8334FCEDC}"/>
          </ac:picMkLst>
        </pc:picChg>
        <pc:picChg chg="add mod">
          <ac:chgData name="Alina Olsen" userId="2767c37f-a6e9-488f-8571-0ca7da0f883a" providerId="ADAL" clId="{701D17AB-875A-40B9-AA76-CA18D7E0C34E}" dt="2022-06-01T23:14:13.769" v="1939" actId="1038"/>
          <ac:picMkLst>
            <pc:docMk/>
            <pc:sldMk cId="32647110" sldId="2147196476"/>
            <ac:picMk id="14340" creationId="{E24275C9-841F-1E67-0EE8-390332B6FB88}"/>
          </ac:picMkLst>
        </pc:picChg>
        <pc:picChg chg="add mod">
          <ac:chgData name="Alina Olsen" userId="2767c37f-a6e9-488f-8571-0ca7da0f883a" providerId="ADAL" clId="{701D17AB-875A-40B9-AA76-CA18D7E0C34E}" dt="2022-06-01T23:14:33.129" v="1943" actId="1076"/>
          <ac:picMkLst>
            <pc:docMk/>
            <pc:sldMk cId="32647110" sldId="2147196476"/>
            <ac:picMk id="14342" creationId="{42E937F6-435E-7B17-AE29-95206F0CDC5C}"/>
          </ac:picMkLst>
        </pc:picChg>
        <pc:picChg chg="add mod">
          <ac:chgData name="Alina Olsen" userId="2767c37f-a6e9-488f-8571-0ca7da0f883a" providerId="ADAL" clId="{701D17AB-875A-40B9-AA76-CA18D7E0C34E}" dt="2022-06-01T23:14:26.858" v="1941" actId="1076"/>
          <ac:picMkLst>
            <pc:docMk/>
            <pc:sldMk cId="32647110" sldId="2147196476"/>
            <ac:picMk id="14344" creationId="{5BD3A6C7-834C-EC4B-62AD-28434C26C738}"/>
          </ac:picMkLst>
        </pc:picChg>
        <pc:picChg chg="add mod">
          <ac:chgData name="Alina Olsen" userId="2767c37f-a6e9-488f-8571-0ca7da0f883a" providerId="ADAL" clId="{701D17AB-875A-40B9-AA76-CA18D7E0C34E}" dt="2022-06-01T23:14:47.225" v="1946" actId="14100"/>
          <ac:picMkLst>
            <pc:docMk/>
            <pc:sldMk cId="32647110" sldId="2147196476"/>
            <ac:picMk id="14346" creationId="{C39A47AE-B188-E3D3-2794-648B203B6DD1}"/>
          </ac:picMkLst>
        </pc:picChg>
      </pc:sldChg>
    </pc:docChg>
  </pc:docChgLst>
  <pc:docChgLst>
    <pc:chgData name="Alina Olsen" userId="2767c37f-a6e9-488f-8571-0ca7da0f883a" providerId="ADAL" clId="{85F8AA13-8712-4916-B473-7F94C6C1A3F0}"/>
    <pc:docChg chg="custSel addSld delSld modSld">
      <pc:chgData name="Alina Olsen" userId="2767c37f-a6e9-488f-8571-0ca7da0f883a" providerId="ADAL" clId="{85F8AA13-8712-4916-B473-7F94C6C1A3F0}" dt="2022-10-03T12:52:06.125" v="854" actId="14100"/>
      <pc:docMkLst>
        <pc:docMk/>
      </pc:docMkLst>
      <pc:sldChg chg="modSp mod">
        <pc:chgData name="Alina Olsen" userId="2767c37f-a6e9-488f-8571-0ca7da0f883a" providerId="ADAL" clId="{85F8AA13-8712-4916-B473-7F94C6C1A3F0}" dt="2022-10-03T09:16:25.710" v="8" actId="20577"/>
        <pc:sldMkLst>
          <pc:docMk/>
          <pc:sldMk cId="2645030822" sldId="259"/>
        </pc:sldMkLst>
        <pc:spChg chg="mod">
          <ac:chgData name="Alina Olsen" userId="2767c37f-a6e9-488f-8571-0ca7da0f883a" providerId="ADAL" clId="{85F8AA13-8712-4916-B473-7F94C6C1A3F0}" dt="2022-10-03T09:16:25.710" v="8" actId="20577"/>
          <ac:spMkLst>
            <pc:docMk/>
            <pc:sldMk cId="2645030822" sldId="259"/>
            <ac:spMk id="2" creationId="{A041A3CA-E9FE-9249-A508-85B91988ED65}"/>
          </ac:spMkLst>
        </pc:spChg>
      </pc:sldChg>
      <pc:sldChg chg="addSp delSp modSp mod">
        <pc:chgData name="Alina Olsen" userId="2767c37f-a6e9-488f-8571-0ca7da0f883a" providerId="ADAL" clId="{85F8AA13-8712-4916-B473-7F94C6C1A3F0}" dt="2022-10-03T09:27:05.666" v="35" actId="20577"/>
        <pc:sldMkLst>
          <pc:docMk/>
          <pc:sldMk cId="1183698157" sldId="2147196401"/>
        </pc:sldMkLst>
        <pc:spChg chg="mod">
          <ac:chgData name="Alina Olsen" userId="2767c37f-a6e9-488f-8571-0ca7da0f883a" providerId="ADAL" clId="{85F8AA13-8712-4916-B473-7F94C6C1A3F0}" dt="2022-10-03T09:27:05.666" v="35" actId="20577"/>
          <ac:spMkLst>
            <pc:docMk/>
            <pc:sldMk cId="1183698157" sldId="2147196401"/>
            <ac:spMk id="2" creationId="{13AA2EB8-FEDE-42A7-ACE5-476A804CFB97}"/>
          </ac:spMkLst>
        </pc:spChg>
        <pc:spChg chg="mod">
          <ac:chgData name="Alina Olsen" userId="2767c37f-a6e9-488f-8571-0ca7da0f883a" providerId="ADAL" clId="{85F8AA13-8712-4916-B473-7F94C6C1A3F0}" dt="2022-10-03T09:22:46.162" v="15" actId="20577"/>
          <ac:spMkLst>
            <pc:docMk/>
            <pc:sldMk cId="1183698157" sldId="2147196401"/>
            <ac:spMk id="3" creationId="{6CA0C1D6-4C60-4EF2-91C8-B473DE9D4902}"/>
          </ac:spMkLst>
        </pc:spChg>
        <pc:picChg chg="del">
          <ac:chgData name="Alina Olsen" userId="2767c37f-a6e9-488f-8571-0ca7da0f883a" providerId="ADAL" clId="{85F8AA13-8712-4916-B473-7F94C6C1A3F0}" dt="2022-10-03T09:24:27.886" v="16" actId="478"/>
          <ac:picMkLst>
            <pc:docMk/>
            <pc:sldMk cId="1183698157" sldId="2147196401"/>
            <ac:picMk id="5" creationId="{B73AE955-86BB-5D90-931A-F63540CDCC9C}"/>
          </ac:picMkLst>
        </pc:picChg>
        <pc:picChg chg="add mod">
          <ac:chgData name="Alina Olsen" userId="2767c37f-a6e9-488f-8571-0ca7da0f883a" providerId="ADAL" clId="{85F8AA13-8712-4916-B473-7F94C6C1A3F0}" dt="2022-10-03T09:24:42.906" v="20" actId="14100"/>
          <ac:picMkLst>
            <pc:docMk/>
            <pc:sldMk cId="1183698157" sldId="2147196401"/>
            <ac:picMk id="7" creationId="{732A9172-E0B8-58E9-F6BF-9E4E4B5B3587}"/>
          </ac:picMkLst>
        </pc:picChg>
        <pc:picChg chg="del">
          <ac:chgData name="Alina Olsen" userId="2767c37f-a6e9-488f-8571-0ca7da0f883a" providerId="ADAL" clId="{85F8AA13-8712-4916-B473-7F94C6C1A3F0}" dt="2022-10-03T09:26:33.016" v="21" actId="478"/>
          <ac:picMkLst>
            <pc:docMk/>
            <pc:sldMk cId="1183698157" sldId="2147196401"/>
            <ac:picMk id="9" creationId="{7A6ADF61-29F3-38E3-87C9-C42B5C70B5A3}"/>
          </ac:picMkLst>
        </pc:picChg>
        <pc:picChg chg="add mod">
          <ac:chgData name="Alina Olsen" userId="2767c37f-a6e9-488f-8571-0ca7da0f883a" providerId="ADAL" clId="{85F8AA13-8712-4916-B473-7F94C6C1A3F0}" dt="2022-10-03T09:26:46.923" v="25" actId="14100"/>
          <ac:picMkLst>
            <pc:docMk/>
            <pc:sldMk cId="1183698157" sldId="2147196401"/>
            <ac:picMk id="10" creationId="{77F51995-7C13-FA5C-ED7D-395DAFC72155}"/>
          </ac:picMkLst>
        </pc:picChg>
      </pc:sldChg>
      <pc:sldChg chg="addSp delSp modSp mod">
        <pc:chgData name="Alina Olsen" userId="2767c37f-a6e9-488f-8571-0ca7da0f883a" providerId="ADAL" clId="{85F8AA13-8712-4916-B473-7F94C6C1A3F0}" dt="2022-10-03T09:28:17.834" v="39" actId="14100"/>
        <pc:sldMkLst>
          <pc:docMk/>
          <pc:sldMk cId="304974052" sldId="2147196402"/>
        </pc:sldMkLst>
        <pc:picChg chg="del">
          <ac:chgData name="Alina Olsen" userId="2767c37f-a6e9-488f-8571-0ca7da0f883a" providerId="ADAL" clId="{85F8AA13-8712-4916-B473-7F94C6C1A3F0}" dt="2022-10-03T09:28:09.403" v="36" actId="478"/>
          <ac:picMkLst>
            <pc:docMk/>
            <pc:sldMk cId="304974052" sldId="2147196402"/>
            <ac:picMk id="4" creationId="{EC98464F-2E8D-65A3-7DE9-408CDACE61C9}"/>
          </ac:picMkLst>
        </pc:picChg>
        <pc:picChg chg="add mod">
          <ac:chgData name="Alina Olsen" userId="2767c37f-a6e9-488f-8571-0ca7da0f883a" providerId="ADAL" clId="{85F8AA13-8712-4916-B473-7F94C6C1A3F0}" dt="2022-10-03T09:28:17.834" v="39" actId="14100"/>
          <ac:picMkLst>
            <pc:docMk/>
            <pc:sldMk cId="304974052" sldId="2147196402"/>
            <ac:picMk id="5" creationId="{41D5DAE9-BE3D-4ABC-BF7A-28F0476433CD}"/>
          </ac:picMkLst>
        </pc:picChg>
      </pc:sldChg>
      <pc:sldChg chg="addSp delSp modSp mod">
        <pc:chgData name="Alina Olsen" userId="2767c37f-a6e9-488f-8571-0ca7da0f883a" providerId="ADAL" clId="{85F8AA13-8712-4916-B473-7F94C6C1A3F0}" dt="2022-10-03T09:41:53.036" v="174" actId="20577"/>
        <pc:sldMkLst>
          <pc:docMk/>
          <pc:sldMk cId="1343494368" sldId="2147196404"/>
        </pc:sldMkLst>
        <pc:spChg chg="mod">
          <ac:chgData name="Alina Olsen" userId="2767c37f-a6e9-488f-8571-0ca7da0f883a" providerId="ADAL" clId="{85F8AA13-8712-4916-B473-7F94C6C1A3F0}" dt="2022-10-03T09:41:53.036" v="174" actId="20577"/>
          <ac:spMkLst>
            <pc:docMk/>
            <pc:sldMk cId="1343494368" sldId="2147196404"/>
            <ac:spMk id="27" creationId="{E1EE280A-5DD1-AF9A-3F82-0B2FA1D5B9CC}"/>
          </ac:spMkLst>
        </pc:spChg>
        <pc:picChg chg="add del mod">
          <ac:chgData name="Alina Olsen" userId="2767c37f-a6e9-488f-8571-0ca7da0f883a" providerId="ADAL" clId="{85F8AA13-8712-4916-B473-7F94C6C1A3F0}" dt="2022-10-03T09:33:33.901" v="49" actId="478"/>
          <ac:picMkLst>
            <pc:docMk/>
            <pc:sldMk cId="1343494368" sldId="2147196404"/>
            <ac:picMk id="4" creationId="{1AFFB77F-06FE-01D5-FE20-D1C56460CF35}"/>
          </ac:picMkLst>
        </pc:picChg>
        <pc:picChg chg="add del mod">
          <ac:chgData name="Alina Olsen" userId="2767c37f-a6e9-488f-8571-0ca7da0f883a" providerId="ADAL" clId="{85F8AA13-8712-4916-B473-7F94C6C1A3F0}" dt="2022-10-03T09:33:34.741" v="50" actId="478"/>
          <ac:picMkLst>
            <pc:docMk/>
            <pc:sldMk cId="1343494368" sldId="2147196404"/>
            <ac:picMk id="6" creationId="{C742F15F-EC8A-01C5-BD76-A161A7377BF9}"/>
          </ac:picMkLst>
        </pc:picChg>
        <pc:picChg chg="del">
          <ac:chgData name="Alina Olsen" userId="2767c37f-a6e9-488f-8571-0ca7da0f883a" providerId="ADAL" clId="{85F8AA13-8712-4916-B473-7F94C6C1A3F0}" dt="2022-10-03T09:32:00.228" v="40" actId="478"/>
          <ac:picMkLst>
            <pc:docMk/>
            <pc:sldMk cId="1343494368" sldId="2147196404"/>
            <ac:picMk id="9" creationId="{CF0598B4-C9AC-9699-D1F6-6EA2B7B6B0D3}"/>
          </ac:picMkLst>
        </pc:picChg>
        <pc:picChg chg="add del mod">
          <ac:chgData name="Alina Olsen" userId="2767c37f-a6e9-488f-8571-0ca7da0f883a" providerId="ADAL" clId="{85F8AA13-8712-4916-B473-7F94C6C1A3F0}" dt="2022-10-03T09:38:07.298" v="93" actId="478"/>
          <ac:picMkLst>
            <pc:docMk/>
            <pc:sldMk cId="1343494368" sldId="2147196404"/>
            <ac:picMk id="10" creationId="{3A9E0014-EFFF-6EE4-4DEE-7B2DF20AA75D}"/>
          </ac:picMkLst>
        </pc:picChg>
        <pc:picChg chg="add del mod">
          <ac:chgData name="Alina Olsen" userId="2767c37f-a6e9-488f-8571-0ca7da0f883a" providerId="ADAL" clId="{85F8AA13-8712-4916-B473-7F94C6C1A3F0}" dt="2022-10-03T09:40:06.074" v="102" actId="478"/>
          <ac:picMkLst>
            <pc:docMk/>
            <pc:sldMk cId="1343494368" sldId="2147196404"/>
            <ac:picMk id="12" creationId="{0104ACD4-1AE9-7F1E-C7BA-FDE4FC367464}"/>
          </ac:picMkLst>
        </pc:picChg>
        <pc:picChg chg="add del mod">
          <ac:chgData name="Alina Olsen" userId="2767c37f-a6e9-488f-8571-0ca7da0f883a" providerId="ADAL" clId="{85F8AA13-8712-4916-B473-7F94C6C1A3F0}" dt="2022-10-03T09:40:06.675" v="103" actId="478"/>
          <ac:picMkLst>
            <pc:docMk/>
            <pc:sldMk cId="1343494368" sldId="2147196404"/>
            <ac:picMk id="14" creationId="{898FA837-07D3-2EB9-EFC4-F23178641D14}"/>
          </ac:picMkLst>
        </pc:picChg>
        <pc:picChg chg="add mod">
          <ac:chgData name="Alina Olsen" userId="2767c37f-a6e9-488f-8571-0ca7da0f883a" providerId="ADAL" clId="{85F8AA13-8712-4916-B473-7F94C6C1A3F0}" dt="2022-10-03T09:40:11.905" v="105" actId="1076"/>
          <ac:picMkLst>
            <pc:docMk/>
            <pc:sldMk cId="1343494368" sldId="2147196404"/>
            <ac:picMk id="16" creationId="{F007B2F4-21FA-420C-1DAE-4BA30E2F5E5D}"/>
          </ac:picMkLst>
        </pc:picChg>
      </pc:sldChg>
      <pc:sldChg chg="addSp delSp modSp mod">
        <pc:chgData name="Alina Olsen" userId="2767c37f-a6e9-488f-8571-0ca7da0f883a" providerId="ADAL" clId="{85F8AA13-8712-4916-B473-7F94C6C1A3F0}" dt="2022-10-03T11:47:06.543" v="457" actId="14100"/>
        <pc:sldMkLst>
          <pc:docMk/>
          <pc:sldMk cId="1647049701" sldId="2147196407"/>
        </pc:sldMkLst>
        <pc:spChg chg="mod">
          <ac:chgData name="Alina Olsen" userId="2767c37f-a6e9-488f-8571-0ca7da0f883a" providerId="ADAL" clId="{85F8AA13-8712-4916-B473-7F94C6C1A3F0}" dt="2022-10-03T11:46:07.956" v="448" actId="20577"/>
          <ac:spMkLst>
            <pc:docMk/>
            <pc:sldMk cId="1647049701" sldId="2147196407"/>
            <ac:spMk id="2" creationId="{C60E0EC1-6BBC-451A-985F-A714FE57F211}"/>
          </ac:spMkLst>
        </pc:spChg>
        <pc:picChg chg="add mod">
          <ac:chgData name="Alina Olsen" userId="2767c37f-a6e9-488f-8571-0ca7da0f883a" providerId="ADAL" clId="{85F8AA13-8712-4916-B473-7F94C6C1A3F0}" dt="2022-10-03T11:46:39.859" v="452" actId="1076"/>
          <ac:picMkLst>
            <pc:docMk/>
            <pc:sldMk cId="1647049701" sldId="2147196407"/>
            <ac:picMk id="3" creationId="{38BE270A-CC66-629A-105D-282412085007}"/>
          </ac:picMkLst>
        </pc:picChg>
        <pc:picChg chg="add mod">
          <ac:chgData name="Alina Olsen" userId="2767c37f-a6e9-488f-8571-0ca7da0f883a" providerId="ADAL" clId="{85F8AA13-8712-4916-B473-7F94C6C1A3F0}" dt="2022-10-03T11:47:06.543" v="457" actId="14100"/>
          <ac:picMkLst>
            <pc:docMk/>
            <pc:sldMk cId="1647049701" sldId="2147196407"/>
            <ac:picMk id="4" creationId="{DC405259-E154-2121-4638-3B8B3B2650AC}"/>
          </ac:picMkLst>
        </pc:picChg>
        <pc:picChg chg="del">
          <ac:chgData name="Alina Olsen" userId="2767c37f-a6e9-488f-8571-0ca7da0f883a" providerId="ADAL" clId="{85F8AA13-8712-4916-B473-7F94C6C1A3F0}" dt="2022-10-03T11:46:29.840" v="449" actId="478"/>
          <ac:picMkLst>
            <pc:docMk/>
            <pc:sldMk cId="1647049701" sldId="2147196407"/>
            <ac:picMk id="2050" creationId="{69506F7D-0690-F2E3-F280-942D1C7C8701}"/>
          </ac:picMkLst>
        </pc:picChg>
        <pc:picChg chg="del">
          <ac:chgData name="Alina Olsen" userId="2767c37f-a6e9-488f-8571-0ca7da0f883a" providerId="ADAL" clId="{85F8AA13-8712-4916-B473-7F94C6C1A3F0}" dt="2022-10-03T11:46:44.703" v="453" actId="478"/>
          <ac:picMkLst>
            <pc:docMk/>
            <pc:sldMk cId="1647049701" sldId="2147196407"/>
            <ac:picMk id="2052" creationId="{68EEF801-ED2E-906D-995C-7D00FD2E993A}"/>
          </ac:picMkLst>
        </pc:picChg>
      </pc:sldChg>
      <pc:sldChg chg="modSp mod">
        <pc:chgData name="Alina Olsen" userId="2767c37f-a6e9-488f-8571-0ca7da0f883a" providerId="ADAL" clId="{85F8AA13-8712-4916-B473-7F94C6C1A3F0}" dt="2022-10-03T11:29:20.143" v="388" actId="20577"/>
        <pc:sldMkLst>
          <pc:docMk/>
          <pc:sldMk cId="1888799198" sldId="2147196409"/>
        </pc:sldMkLst>
        <pc:spChg chg="mod">
          <ac:chgData name="Alina Olsen" userId="2767c37f-a6e9-488f-8571-0ca7da0f883a" providerId="ADAL" clId="{85F8AA13-8712-4916-B473-7F94C6C1A3F0}" dt="2022-10-03T11:24:48.485" v="364" actId="20577"/>
          <ac:spMkLst>
            <pc:docMk/>
            <pc:sldMk cId="1888799198" sldId="2147196409"/>
            <ac:spMk id="19" creationId="{AC1D18BC-86FC-9A6C-97A6-5CC888128250}"/>
          </ac:spMkLst>
        </pc:spChg>
        <pc:spChg chg="mod">
          <ac:chgData name="Alina Olsen" userId="2767c37f-a6e9-488f-8571-0ca7da0f883a" providerId="ADAL" clId="{85F8AA13-8712-4916-B473-7F94C6C1A3F0}" dt="2022-10-03T11:28:16.963" v="383" actId="20577"/>
          <ac:spMkLst>
            <pc:docMk/>
            <pc:sldMk cId="1888799198" sldId="2147196409"/>
            <ac:spMk id="22" creationId="{73F1DBF6-0AB3-5DBE-EE6A-644D841137A4}"/>
          </ac:spMkLst>
        </pc:spChg>
        <pc:spChg chg="mod">
          <ac:chgData name="Alina Olsen" userId="2767c37f-a6e9-488f-8571-0ca7da0f883a" providerId="ADAL" clId="{85F8AA13-8712-4916-B473-7F94C6C1A3F0}" dt="2022-10-03T11:25:15.403" v="369" actId="20577"/>
          <ac:spMkLst>
            <pc:docMk/>
            <pc:sldMk cId="1888799198" sldId="2147196409"/>
            <ac:spMk id="23" creationId="{0ACD595E-CBFD-A5A6-108A-5BE696F95696}"/>
          </ac:spMkLst>
        </pc:spChg>
        <pc:spChg chg="mod">
          <ac:chgData name="Alina Olsen" userId="2767c37f-a6e9-488f-8571-0ca7da0f883a" providerId="ADAL" clId="{85F8AA13-8712-4916-B473-7F94C6C1A3F0}" dt="2022-10-03T11:27:33.336" v="374" actId="20577"/>
          <ac:spMkLst>
            <pc:docMk/>
            <pc:sldMk cId="1888799198" sldId="2147196409"/>
            <ac:spMk id="25" creationId="{0E2C0E86-DF57-4E11-009F-C8322D3E5509}"/>
          </ac:spMkLst>
        </pc:spChg>
        <pc:spChg chg="mod">
          <ac:chgData name="Alina Olsen" userId="2767c37f-a6e9-488f-8571-0ca7da0f883a" providerId="ADAL" clId="{85F8AA13-8712-4916-B473-7F94C6C1A3F0}" dt="2022-10-03T11:27:56.726" v="378" actId="20577"/>
          <ac:spMkLst>
            <pc:docMk/>
            <pc:sldMk cId="1888799198" sldId="2147196409"/>
            <ac:spMk id="27" creationId="{2B6C9371-F39A-72C7-CB37-9A1E5649857A}"/>
          </ac:spMkLst>
        </pc:spChg>
        <pc:spChg chg="mod">
          <ac:chgData name="Alina Olsen" userId="2767c37f-a6e9-488f-8571-0ca7da0f883a" providerId="ADAL" clId="{85F8AA13-8712-4916-B473-7F94C6C1A3F0}" dt="2022-10-03T11:29:20.143" v="388" actId="20577"/>
          <ac:spMkLst>
            <pc:docMk/>
            <pc:sldMk cId="1888799198" sldId="2147196409"/>
            <ac:spMk id="34" creationId="{A336BB40-468A-BED6-D803-5519AEF293B5}"/>
          </ac:spMkLst>
        </pc:spChg>
      </pc:sldChg>
      <pc:sldChg chg="addSp delSp modSp mod">
        <pc:chgData name="Alina Olsen" userId="2767c37f-a6e9-488f-8571-0ca7da0f883a" providerId="ADAL" clId="{85F8AA13-8712-4916-B473-7F94C6C1A3F0}" dt="2022-10-03T10:34:06.723" v="249" actId="14100"/>
        <pc:sldMkLst>
          <pc:docMk/>
          <pc:sldMk cId="300041269" sldId="2147196465"/>
        </pc:sldMkLst>
        <pc:spChg chg="mod">
          <ac:chgData name="Alina Olsen" userId="2767c37f-a6e9-488f-8571-0ca7da0f883a" providerId="ADAL" clId="{85F8AA13-8712-4916-B473-7F94C6C1A3F0}" dt="2022-10-03T09:44:53.454" v="192" actId="14100"/>
          <ac:spMkLst>
            <pc:docMk/>
            <pc:sldMk cId="300041269" sldId="2147196465"/>
            <ac:spMk id="2" creationId="{AD604C63-AFA9-4B5E-B58D-B9142618E90A}"/>
          </ac:spMkLst>
        </pc:spChg>
        <pc:spChg chg="add mod">
          <ac:chgData name="Alina Olsen" userId="2767c37f-a6e9-488f-8571-0ca7da0f883a" providerId="ADAL" clId="{85F8AA13-8712-4916-B473-7F94C6C1A3F0}" dt="2022-10-03T10:34:06.723" v="249" actId="14100"/>
          <ac:spMkLst>
            <pc:docMk/>
            <pc:sldMk cId="300041269" sldId="2147196465"/>
            <ac:spMk id="10" creationId="{FFAAADC3-828E-47B3-8194-8BCF03AE80E4}"/>
          </ac:spMkLst>
        </pc:spChg>
        <pc:picChg chg="del">
          <ac:chgData name="Alina Olsen" userId="2767c37f-a6e9-488f-8571-0ca7da0f883a" providerId="ADAL" clId="{85F8AA13-8712-4916-B473-7F94C6C1A3F0}" dt="2022-10-03T09:44:27.361" v="175" actId="478"/>
          <ac:picMkLst>
            <pc:docMk/>
            <pc:sldMk cId="300041269" sldId="2147196465"/>
            <ac:picMk id="4" creationId="{9D6DC3C3-BF26-28BA-CB8E-BC1A3B9528CA}"/>
          </ac:picMkLst>
        </pc:picChg>
        <pc:picChg chg="add mod">
          <ac:chgData name="Alina Olsen" userId="2767c37f-a6e9-488f-8571-0ca7da0f883a" providerId="ADAL" clId="{85F8AA13-8712-4916-B473-7F94C6C1A3F0}" dt="2022-10-03T09:44:40.496" v="179" actId="14100"/>
          <ac:picMkLst>
            <pc:docMk/>
            <pc:sldMk cId="300041269" sldId="2147196465"/>
            <ac:picMk id="5" creationId="{6BD7CE51-17F3-28CD-4BCF-1A6860D68A31}"/>
          </ac:picMkLst>
        </pc:picChg>
        <pc:picChg chg="del">
          <ac:chgData name="Alina Olsen" userId="2767c37f-a6e9-488f-8571-0ca7da0f883a" providerId="ADAL" clId="{85F8AA13-8712-4916-B473-7F94C6C1A3F0}" dt="2022-10-03T09:44:42.095" v="180" actId="478"/>
          <ac:picMkLst>
            <pc:docMk/>
            <pc:sldMk cId="300041269" sldId="2147196465"/>
            <ac:picMk id="7" creationId="{E2B7F401-2D74-CA91-949E-81AFFB9146E4}"/>
          </ac:picMkLst>
        </pc:picChg>
        <pc:picChg chg="add mod">
          <ac:chgData name="Alina Olsen" userId="2767c37f-a6e9-488f-8571-0ca7da0f883a" providerId="ADAL" clId="{85F8AA13-8712-4916-B473-7F94C6C1A3F0}" dt="2022-10-03T09:45:30.535" v="195" actId="1076"/>
          <ac:picMkLst>
            <pc:docMk/>
            <pc:sldMk cId="300041269" sldId="2147196465"/>
            <ac:picMk id="9" creationId="{9F3092BD-1314-5AB1-B7C6-C1BCD96E6416}"/>
          </ac:picMkLst>
        </pc:picChg>
      </pc:sldChg>
      <pc:sldChg chg="addSp delSp modSp mod">
        <pc:chgData name="Alina Olsen" userId="2767c37f-a6e9-488f-8571-0ca7da0f883a" providerId="ADAL" clId="{85F8AA13-8712-4916-B473-7F94C6C1A3F0}" dt="2022-10-03T10:29:56.091" v="205" actId="14100"/>
        <pc:sldMkLst>
          <pc:docMk/>
          <pc:sldMk cId="131862590" sldId="2147196466"/>
        </pc:sldMkLst>
        <pc:picChg chg="add mod">
          <ac:chgData name="Alina Olsen" userId="2767c37f-a6e9-488f-8571-0ca7da0f883a" providerId="ADAL" clId="{85F8AA13-8712-4916-B473-7F94C6C1A3F0}" dt="2022-10-03T10:29:08.329" v="200" actId="14100"/>
          <ac:picMkLst>
            <pc:docMk/>
            <pc:sldMk cId="131862590" sldId="2147196466"/>
            <ac:picMk id="4" creationId="{61A8FC30-6323-2FB2-EC65-4E435AB42290}"/>
          </ac:picMkLst>
        </pc:picChg>
        <pc:picChg chg="del">
          <ac:chgData name="Alina Olsen" userId="2767c37f-a6e9-488f-8571-0ca7da0f883a" providerId="ADAL" clId="{85F8AA13-8712-4916-B473-7F94C6C1A3F0}" dt="2022-10-03T10:28:57.105" v="196" actId="478"/>
          <ac:picMkLst>
            <pc:docMk/>
            <pc:sldMk cId="131862590" sldId="2147196466"/>
            <ac:picMk id="5" creationId="{5EF79BCF-1880-DAFB-DAF0-762C8479A2F4}"/>
          </ac:picMkLst>
        </pc:picChg>
        <pc:picChg chg="del">
          <ac:chgData name="Alina Olsen" userId="2767c37f-a6e9-488f-8571-0ca7da0f883a" providerId="ADAL" clId="{85F8AA13-8712-4916-B473-7F94C6C1A3F0}" dt="2022-10-03T10:29:39.196" v="201" actId="478"/>
          <ac:picMkLst>
            <pc:docMk/>
            <pc:sldMk cId="131862590" sldId="2147196466"/>
            <ac:picMk id="7" creationId="{8A659BC3-0A08-13BB-B912-375D67DE4049}"/>
          </ac:picMkLst>
        </pc:picChg>
        <pc:picChg chg="add mod">
          <ac:chgData name="Alina Olsen" userId="2767c37f-a6e9-488f-8571-0ca7da0f883a" providerId="ADAL" clId="{85F8AA13-8712-4916-B473-7F94C6C1A3F0}" dt="2022-10-03T10:29:56.091" v="205" actId="14100"/>
          <ac:picMkLst>
            <pc:docMk/>
            <pc:sldMk cId="131862590" sldId="2147196466"/>
            <ac:picMk id="9" creationId="{F8D17D18-B8DD-5897-D911-32865430FF9F}"/>
          </ac:picMkLst>
        </pc:picChg>
      </pc:sldChg>
      <pc:sldChg chg="addSp delSp modSp mod">
        <pc:chgData name="Alina Olsen" userId="2767c37f-a6e9-488f-8571-0ca7da0f883a" providerId="ADAL" clId="{85F8AA13-8712-4916-B473-7F94C6C1A3F0}" dt="2022-10-03T10:52:53.635" v="298" actId="14100"/>
        <pc:sldMkLst>
          <pc:docMk/>
          <pc:sldMk cId="3259334869" sldId="2147196468"/>
        </pc:sldMkLst>
        <pc:picChg chg="del">
          <ac:chgData name="Alina Olsen" userId="2767c37f-a6e9-488f-8571-0ca7da0f883a" providerId="ADAL" clId="{85F8AA13-8712-4916-B473-7F94C6C1A3F0}" dt="2022-10-03T10:46:10.855" v="269" actId="478"/>
          <ac:picMkLst>
            <pc:docMk/>
            <pc:sldMk cId="3259334869" sldId="2147196468"/>
            <ac:picMk id="3" creationId="{16EA1B07-D768-393F-AE08-EF5EAA58A571}"/>
          </ac:picMkLst>
        </pc:picChg>
        <pc:picChg chg="del">
          <ac:chgData name="Alina Olsen" userId="2767c37f-a6e9-488f-8571-0ca7da0f883a" providerId="ADAL" clId="{85F8AA13-8712-4916-B473-7F94C6C1A3F0}" dt="2022-10-03T10:42:40.776" v="255" actId="478"/>
          <ac:picMkLst>
            <pc:docMk/>
            <pc:sldMk cId="3259334869" sldId="2147196468"/>
            <ac:picMk id="4" creationId="{AE17E030-7F69-8CE4-DEF1-499241844519}"/>
          </ac:picMkLst>
        </pc:picChg>
        <pc:picChg chg="add mod">
          <ac:chgData name="Alina Olsen" userId="2767c37f-a6e9-488f-8571-0ca7da0f883a" providerId="ADAL" clId="{85F8AA13-8712-4916-B473-7F94C6C1A3F0}" dt="2022-10-03T10:43:16.821" v="261" actId="1036"/>
          <ac:picMkLst>
            <pc:docMk/>
            <pc:sldMk cId="3259334869" sldId="2147196468"/>
            <ac:picMk id="5" creationId="{0A67558C-C1FF-F74F-2B70-FDB752BD0B12}"/>
          </ac:picMkLst>
        </pc:picChg>
        <pc:picChg chg="add mod">
          <ac:chgData name="Alina Olsen" userId="2767c37f-a6e9-488f-8571-0ca7da0f883a" providerId="ADAL" clId="{85F8AA13-8712-4916-B473-7F94C6C1A3F0}" dt="2022-10-03T10:43:19.823" v="262" actId="1076"/>
          <ac:picMkLst>
            <pc:docMk/>
            <pc:sldMk cId="3259334869" sldId="2147196468"/>
            <ac:picMk id="7" creationId="{66F69F39-CB32-46CA-415E-A59EE87AF665}"/>
          </ac:picMkLst>
        </pc:picChg>
        <pc:picChg chg="del">
          <ac:chgData name="Alina Olsen" userId="2767c37f-a6e9-488f-8571-0ca7da0f883a" providerId="ADAL" clId="{85F8AA13-8712-4916-B473-7F94C6C1A3F0}" dt="2022-10-03T10:41:02.922" v="250" actId="478"/>
          <ac:picMkLst>
            <pc:docMk/>
            <pc:sldMk cId="3259334869" sldId="2147196468"/>
            <ac:picMk id="8" creationId="{61EECE3B-1BF3-B7F1-7181-30FDADBA91A0}"/>
          </ac:picMkLst>
        </pc:picChg>
        <pc:picChg chg="add mod">
          <ac:chgData name="Alina Olsen" userId="2767c37f-a6e9-488f-8571-0ca7da0f883a" providerId="ADAL" clId="{85F8AA13-8712-4916-B473-7F94C6C1A3F0}" dt="2022-10-03T10:45:42.241" v="268" actId="14100"/>
          <ac:picMkLst>
            <pc:docMk/>
            <pc:sldMk cId="3259334869" sldId="2147196468"/>
            <ac:picMk id="10" creationId="{2BB75114-1B12-F03D-E709-908A7DB57611}"/>
          </ac:picMkLst>
        </pc:picChg>
        <pc:picChg chg="del">
          <ac:chgData name="Alina Olsen" userId="2767c37f-a6e9-488f-8571-0ca7da0f883a" providerId="ADAL" clId="{85F8AA13-8712-4916-B473-7F94C6C1A3F0}" dt="2022-10-03T10:45:20.404" v="263" actId="478"/>
          <ac:picMkLst>
            <pc:docMk/>
            <pc:sldMk cId="3259334869" sldId="2147196468"/>
            <ac:picMk id="11" creationId="{8B53B98A-4D96-778D-9BB6-AB88E34FAFCE}"/>
          </ac:picMkLst>
        </pc:picChg>
        <pc:picChg chg="del">
          <ac:chgData name="Alina Olsen" userId="2767c37f-a6e9-488f-8571-0ca7da0f883a" providerId="ADAL" clId="{85F8AA13-8712-4916-B473-7F94C6C1A3F0}" dt="2022-10-03T10:48:46.468" v="280" actId="478"/>
          <ac:picMkLst>
            <pc:docMk/>
            <pc:sldMk cId="3259334869" sldId="2147196468"/>
            <ac:picMk id="13" creationId="{73B2BB4E-3AFC-CEC8-71B2-52C7F9C86A00}"/>
          </ac:picMkLst>
        </pc:picChg>
        <pc:picChg chg="del">
          <ac:chgData name="Alina Olsen" userId="2767c37f-a6e9-488f-8571-0ca7da0f883a" providerId="ADAL" clId="{85F8AA13-8712-4916-B473-7F94C6C1A3F0}" dt="2022-10-03T10:48:16.830" v="275" actId="478"/>
          <ac:picMkLst>
            <pc:docMk/>
            <pc:sldMk cId="3259334869" sldId="2147196468"/>
            <ac:picMk id="15" creationId="{55BBF61F-7025-9C66-FAAB-0F9818928E95}"/>
          </ac:picMkLst>
        </pc:picChg>
        <pc:picChg chg="add mod">
          <ac:chgData name="Alina Olsen" userId="2767c37f-a6e9-488f-8571-0ca7da0f883a" providerId="ADAL" clId="{85F8AA13-8712-4916-B473-7F94C6C1A3F0}" dt="2022-10-03T10:46:30.263" v="274" actId="14100"/>
          <ac:picMkLst>
            <pc:docMk/>
            <pc:sldMk cId="3259334869" sldId="2147196468"/>
            <ac:picMk id="16" creationId="{F94AAC80-7E84-1C2C-D50D-D645B96A1704}"/>
          </ac:picMkLst>
        </pc:picChg>
        <pc:picChg chg="del">
          <ac:chgData name="Alina Olsen" userId="2767c37f-a6e9-488f-8571-0ca7da0f883a" providerId="ADAL" clId="{85F8AA13-8712-4916-B473-7F94C6C1A3F0}" dt="2022-10-03T10:52:33.114" v="293" actId="478"/>
          <ac:picMkLst>
            <pc:docMk/>
            <pc:sldMk cId="3259334869" sldId="2147196468"/>
            <ac:picMk id="17" creationId="{A5DF5451-2D7B-16C4-3799-99948EAD5CC8}"/>
          </ac:picMkLst>
        </pc:picChg>
        <pc:picChg chg="add mod">
          <ac:chgData name="Alina Olsen" userId="2767c37f-a6e9-488f-8571-0ca7da0f883a" providerId="ADAL" clId="{85F8AA13-8712-4916-B473-7F94C6C1A3F0}" dt="2022-10-03T10:48:32.492" v="279" actId="14100"/>
          <ac:picMkLst>
            <pc:docMk/>
            <pc:sldMk cId="3259334869" sldId="2147196468"/>
            <ac:picMk id="19" creationId="{C867CFD4-4615-3D07-7693-F6B1C4AE0B65}"/>
          </ac:picMkLst>
        </pc:picChg>
        <pc:picChg chg="add mod">
          <ac:chgData name="Alina Olsen" userId="2767c37f-a6e9-488f-8571-0ca7da0f883a" providerId="ADAL" clId="{85F8AA13-8712-4916-B473-7F94C6C1A3F0}" dt="2022-10-03T10:50:01.921" v="287" actId="14100"/>
          <ac:picMkLst>
            <pc:docMk/>
            <pc:sldMk cId="3259334869" sldId="2147196468"/>
            <ac:picMk id="21" creationId="{3FDAB0C6-92EA-68F9-B6D0-381ED97A0891}"/>
          </ac:picMkLst>
        </pc:picChg>
        <pc:picChg chg="del">
          <ac:chgData name="Alina Olsen" userId="2767c37f-a6e9-488f-8571-0ca7da0f883a" providerId="ADAL" clId="{85F8AA13-8712-4916-B473-7F94C6C1A3F0}" dt="2022-10-03T10:49:49.423" v="284" actId="478"/>
          <ac:picMkLst>
            <pc:docMk/>
            <pc:sldMk cId="3259334869" sldId="2147196468"/>
            <ac:picMk id="22" creationId="{8D687903-677A-6929-51F5-51914995C485}"/>
          </ac:picMkLst>
        </pc:picChg>
        <pc:picChg chg="add mod">
          <ac:chgData name="Alina Olsen" userId="2767c37f-a6e9-488f-8571-0ca7da0f883a" providerId="ADAL" clId="{85F8AA13-8712-4916-B473-7F94C6C1A3F0}" dt="2022-10-03T10:51:22.821" v="292" actId="14100"/>
          <ac:picMkLst>
            <pc:docMk/>
            <pc:sldMk cId="3259334869" sldId="2147196468"/>
            <ac:picMk id="24" creationId="{DA4F72B0-C551-163F-A107-F44DFB9F67D4}"/>
          </ac:picMkLst>
        </pc:picChg>
        <pc:picChg chg="add mod">
          <ac:chgData name="Alina Olsen" userId="2767c37f-a6e9-488f-8571-0ca7da0f883a" providerId="ADAL" clId="{85F8AA13-8712-4916-B473-7F94C6C1A3F0}" dt="2022-10-03T10:52:53.635" v="298" actId="14100"/>
          <ac:picMkLst>
            <pc:docMk/>
            <pc:sldMk cId="3259334869" sldId="2147196468"/>
            <ac:picMk id="26" creationId="{68250255-1C66-C7EF-A1AF-F0CDB6BACB7C}"/>
          </ac:picMkLst>
        </pc:picChg>
      </pc:sldChg>
      <pc:sldChg chg="addSp delSp modSp mod">
        <pc:chgData name="Alina Olsen" userId="2767c37f-a6e9-488f-8571-0ca7da0f883a" providerId="ADAL" clId="{85F8AA13-8712-4916-B473-7F94C6C1A3F0}" dt="2022-10-03T11:24:03.904" v="359" actId="14100"/>
        <pc:sldMkLst>
          <pc:docMk/>
          <pc:sldMk cId="24417239" sldId="2147196470"/>
        </pc:sldMkLst>
        <pc:spChg chg="mod">
          <ac:chgData name="Alina Olsen" userId="2767c37f-a6e9-488f-8571-0ca7da0f883a" providerId="ADAL" clId="{85F8AA13-8712-4916-B473-7F94C6C1A3F0}" dt="2022-10-03T11:23:53.636" v="356" actId="14100"/>
          <ac:spMkLst>
            <pc:docMk/>
            <pc:sldMk cId="24417239" sldId="2147196470"/>
            <ac:spMk id="2" creationId="{13AA2EB8-FEDE-42A7-ACE5-476A804CFB97}"/>
          </ac:spMkLst>
        </pc:spChg>
        <pc:picChg chg="add mod">
          <ac:chgData name="Alina Olsen" userId="2767c37f-a6e9-488f-8571-0ca7da0f883a" providerId="ADAL" clId="{85F8AA13-8712-4916-B473-7F94C6C1A3F0}" dt="2022-10-03T11:01:52.742" v="332" actId="1076"/>
          <ac:picMkLst>
            <pc:docMk/>
            <pc:sldMk cId="24417239" sldId="2147196470"/>
            <ac:picMk id="4" creationId="{B571E495-1A27-843A-FFE4-B067B6448B93}"/>
          </ac:picMkLst>
        </pc:picChg>
        <pc:picChg chg="add mod">
          <ac:chgData name="Alina Olsen" userId="2767c37f-a6e9-488f-8571-0ca7da0f883a" providerId="ADAL" clId="{85F8AA13-8712-4916-B473-7F94C6C1A3F0}" dt="2022-10-03T11:23:58.141" v="357" actId="1076"/>
          <ac:picMkLst>
            <pc:docMk/>
            <pc:sldMk cId="24417239" sldId="2147196470"/>
            <ac:picMk id="5" creationId="{79F5AF16-36C8-D4B4-6A19-F13EC838A8BD}"/>
          </ac:picMkLst>
        </pc:picChg>
        <pc:picChg chg="add mod">
          <ac:chgData name="Alina Olsen" userId="2767c37f-a6e9-488f-8571-0ca7da0f883a" providerId="ADAL" clId="{85F8AA13-8712-4916-B473-7F94C6C1A3F0}" dt="2022-10-03T11:24:03.904" v="359" actId="14100"/>
          <ac:picMkLst>
            <pc:docMk/>
            <pc:sldMk cId="24417239" sldId="2147196470"/>
            <ac:picMk id="6" creationId="{456DD080-7A8E-4068-4A27-3B0F8532B055}"/>
          </ac:picMkLst>
        </pc:picChg>
        <pc:picChg chg="mod">
          <ac:chgData name="Alina Olsen" userId="2767c37f-a6e9-488f-8571-0ca7da0f883a" providerId="ADAL" clId="{85F8AA13-8712-4916-B473-7F94C6C1A3F0}" dt="2022-10-03T11:23:58.141" v="357" actId="1076"/>
          <ac:picMkLst>
            <pc:docMk/>
            <pc:sldMk cId="24417239" sldId="2147196470"/>
            <ac:picMk id="8" creationId="{7C59D0A3-706B-B963-8699-1942B53E886E}"/>
          </ac:picMkLst>
        </pc:picChg>
        <pc:picChg chg="del">
          <ac:chgData name="Alina Olsen" userId="2767c37f-a6e9-488f-8571-0ca7da0f883a" providerId="ADAL" clId="{85F8AA13-8712-4916-B473-7F94C6C1A3F0}" dt="2022-10-03T11:02:41.564" v="333" actId="478"/>
          <ac:picMkLst>
            <pc:docMk/>
            <pc:sldMk cId="24417239" sldId="2147196470"/>
            <ac:picMk id="1026" creationId="{C48D0C42-C9AB-23A5-B63C-3438ABF91C0C}"/>
          </ac:picMkLst>
        </pc:picChg>
        <pc:picChg chg="del">
          <ac:chgData name="Alina Olsen" userId="2767c37f-a6e9-488f-8571-0ca7da0f883a" providerId="ADAL" clId="{85F8AA13-8712-4916-B473-7F94C6C1A3F0}" dt="2022-10-03T11:01:38.409" v="327" actId="478"/>
          <ac:picMkLst>
            <pc:docMk/>
            <pc:sldMk cId="24417239" sldId="2147196470"/>
            <ac:picMk id="1028" creationId="{4BE50995-30BF-D6B2-B676-A1EA9E1D91AA}"/>
          </ac:picMkLst>
        </pc:picChg>
      </pc:sldChg>
      <pc:sldChg chg="addSp delSp modSp mod">
        <pc:chgData name="Alina Olsen" userId="2767c37f-a6e9-488f-8571-0ca7da0f883a" providerId="ADAL" clId="{85F8AA13-8712-4916-B473-7F94C6C1A3F0}" dt="2022-10-03T11:48:13.422" v="472" actId="1076"/>
        <pc:sldMkLst>
          <pc:docMk/>
          <pc:sldMk cId="747971043" sldId="2147196471"/>
        </pc:sldMkLst>
        <pc:spChg chg="mod">
          <ac:chgData name="Alina Olsen" userId="2767c37f-a6e9-488f-8571-0ca7da0f883a" providerId="ADAL" clId="{85F8AA13-8712-4916-B473-7F94C6C1A3F0}" dt="2022-10-03T11:47:23.190" v="459" actId="20577"/>
          <ac:spMkLst>
            <pc:docMk/>
            <pc:sldMk cId="747971043" sldId="2147196471"/>
            <ac:spMk id="2" creationId="{C60E0EC1-6BBC-451A-985F-A714FE57F211}"/>
          </ac:spMkLst>
        </pc:spChg>
        <pc:picChg chg="add mod">
          <ac:chgData name="Alina Olsen" userId="2767c37f-a6e9-488f-8571-0ca7da0f883a" providerId="ADAL" clId="{85F8AA13-8712-4916-B473-7F94C6C1A3F0}" dt="2022-10-03T11:48:12.017" v="471" actId="1076"/>
          <ac:picMkLst>
            <pc:docMk/>
            <pc:sldMk cId="747971043" sldId="2147196471"/>
            <ac:picMk id="3" creationId="{8277DAF8-C9CE-002C-D3F1-709F1FB364EB}"/>
          </ac:picMkLst>
        </pc:picChg>
        <pc:picChg chg="add mod">
          <ac:chgData name="Alina Olsen" userId="2767c37f-a6e9-488f-8571-0ca7da0f883a" providerId="ADAL" clId="{85F8AA13-8712-4916-B473-7F94C6C1A3F0}" dt="2022-10-03T11:48:13.422" v="472" actId="1076"/>
          <ac:picMkLst>
            <pc:docMk/>
            <pc:sldMk cId="747971043" sldId="2147196471"/>
            <ac:picMk id="4" creationId="{6C0D9C4B-AFB2-A811-785A-79CD8CECFA29}"/>
          </ac:picMkLst>
        </pc:picChg>
        <pc:picChg chg="del">
          <ac:chgData name="Alina Olsen" userId="2767c37f-a6e9-488f-8571-0ca7da0f883a" providerId="ADAL" clId="{85F8AA13-8712-4916-B473-7F94C6C1A3F0}" dt="2022-10-03T11:47:25.987" v="460" actId="478"/>
          <ac:picMkLst>
            <pc:docMk/>
            <pc:sldMk cId="747971043" sldId="2147196471"/>
            <ac:picMk id="3074" creationId="{698FC0EA-AA33-0506-D7CC-6F5581F09BA5}"/>
          </ac:picMkLst>
        </pc:picChg>
        <pc:picChg chg="del">
          <ac:chgData name="Alina Olsen" userId="2767c37f-a6e9-488f-8571-0ca7da0f883a" providerId="ADAL" clId="{85F8AA13-8712-4916-B473-7F94C6C1A3F0}" dt="2022-10-03T11:47:26.659" v="461" actId="478"/>
          <ac:picMkLst>
            <pc:docMk/>
            <pc:sldMk cId="747971043" sldId="2147196471"/>
            <ac:picMk id="3076" creationId="{1B21744E-F353-6276-573C-287943AD0987}"/>
          </ac:picMkLst>
        </pc:picChg>
      </pc:sldChg>
      <pc:sldChg chg="addSp delSp modSp mod">
        <pc:chgData name="Alina Olsen" userId="2767c37f-a6e9-488f-8571-0ca7da0f883a" providerId="ADAL" clId="{85F8AA13-8712-4916-B473-7F94C6C1A3F0}" dt="2022-10-03T11:49:19.896" v="487" actId="1076"/>
        <pc:sldMkLst>
          <pc:docMk/>
          <pc:sldMk cId="3585945515" sldId="2147196472"/>
        </pc:sldMkLst>
        <pc:spChg chg="mod">
          <ac:chgData name="Alina Olsen" userId="2767c37f-a6e9-488f-8571-0ca7da0f883a" providerId="ADAL" clId="{85F8AA13-8712-4916-B473-7F94C6C1A3F0}" dt="2022-10-03T11:48:32.889" v="474" actId="20577"/>
          <ac:spMkLst>
            <pc:docMk/>
            <pc:sldMk cId="3585945515" sldId="2147196472"/>
            <ac:spMk id="2" creationId="{C60E0EC1-6BBC-451A-985F-A714FE57F211}"/>
          </ac:spMkLst>
        </pc:spChg>
        <pc:picChg chg="add mod">
          <ac:chgData name="Alina Olsen" userId="2767c37f-a6e9-488f-8571-0ca7da0f883a" providerId="ADAL" clId="{85F8AA13-8712-4916-B473-7F94C6C1A3F0}" dt="2022-10-03T11:49:13.498" v="485" actId="1076"/>
          <ac:picMkLst>
            <pc:docMk/>
            <pc:sldMk cId="3585945515" sldId="2147196472"/>
            <ac:picMk id="3" creationId="{14A6A4A2-8DA7-09F5-62D7-BFF0690A17AD}"/>
          </ac:picMkLst>
        </pc:picChg>
        <pc:picChg chg="add mod">
          <ac:chgData name="Alina Olsen" userId="2767c37f-a6e9-488f-8571-0ca7da0f883a" providerId="ADAL" clId="{85F8AA13-8712-4916-B473-7F94C6C1A3F0}" dt="2022-10-03T11:49:19.896" v="487" actId="1076"/>
          <ac:picMkLst>
            <pc:docMk/>
            <pc:sldMk cId="3585945515" sldId="2147196472"/>
            <ac:picMk id="4" creationId="{79C6B6D2-C87B-4B22-AD1F-BF2E2B8C2F53}"/>
          </ac:picMkLst>
        </pc:picChg>
        <pc:picChg chg="del">
          <ac:chgData name="Alina Olsen" userId="2767c37f-a6e9-488f-8571-0ca7da0f883a" providerId="ADAL" clId="{85F8AA13-8712-4916-B473-7F94C6C1A3F0}" dt="2022-10-03T11:48:37.249" v="476" actId="478"/>
          <ac:picMkLst>
            <pc:docMk/>
            <pc:sldMk cId="3585945515" sldId="2147196472"/>
            <ac:picMk id="4098" creationId="{15660F29-6B31-5CE4-0087-65BAA2ADD10C}"/>
          </ac:picMkLst>
        </pc:picChg>
        <pc:picChg chg="del">
          <ac:chgData name="Alina Olsen" userId="2767c37f-a6e9-488f-8571-0ca7da0f883a" providerId="ADAL" clId="{85F8AA13-8712-4916-B473-7F94C6C1A3F0}" dt="2022-10-03T11:48:36.683" v="475" actId="478"/>
          <ac:picMkLst>
            <pc:docMk/>
            <pc:sldMk cId="3585945515" sldId="2147196472"/>
            <ac:picMk id="4100" creationId="{122E68CA-51F3-7B08-493C-692FCA22C59A}"/>
          </ac:picMkLst>
        </pc:picChg>
      </pc:sldChg>
      <pc:sldChg chg="addSp delSp modSp mod">
        <pc:chgData name="Alina Olsen" userId="2767c37f-a6e9-488f-8571-0ca7da0f883a" providerId="ADAL" clId="{85F8AA13-8712-4916-B473-7F94C6C1A3F0}" dt="2022-10-03T11:54:47.807" v="540" actId="14100"/>
        <pc:sldMkLst>
          <pc:docMk/>
          <pc:sldMk cId="1573543321" sldId="2147196473"/>
        </pc:sldMkLst>
        <pc:spChg chg="mod">
          <ac:chgData name="Alina Olsen" userId="2767c37f-a6e9-488f-8571-0ca7da0f883a" providerId="ADAL" clId="{85F8AA13-8712-4916-B473-7F94C6C1A3F0}" dt="2022-10-03T11:50:26.701" v="496" actId="20577"/>
          <ac:spMkLst>
            <pc:docMk/>
            <pc:sldMk cId="1573543321" sldId="2147196473"/>
            <ac:spMk id="48" creationId="{613D342B-1AD2-4BBE-B54F-45A970B3118D}"/>
          </ac:spMkLst>
        </pc:spChg>
        <pc:picChg chg="del">
          <ac:chgData name="Alina Olsen" userId="2767c37f-a6e9-488f-8571-0ca7da0f883a" providerId="ADAL" clId="{85F8AA13-8712-4916-B473-7F94C6C1A3F0}" dt="2022-10-03T11:51:10.900" v="497" actId="478"/>
          <ac:picMkLst>
            <pc:docMk/>
            <pc:sldMk cId="1573543321" sldId="2147196473"/>
            <ac:picMk id="2" creationId="{42D7E717-7451-D728-5E3F-2AF92C3532DA}"/>
          </ac:picMkLst>
        </pc:picChg>
        <pc:picChg chg="add mod">
          <ac:chgData name="Alina Olsen" userId="2767c37f-a6e9-488f-8571-0ca7da0f883a" providerId="ADAL" clId="{85F8AA13-8712-4916-B473-7F94C6C1A3F0}" dt="2022-10-03T11:54:02.593" v="533" actId="1076"/>
          <ac:picMkLst>
            <pc:docMk/>
            <pc:sldMk cId="1573543321" sldId="2147196473"/>
            <ac:picMk id="4" creationId="{4FC7FA8B-C1A9-210A-B67B-2F88687875E8}"/>
          </ac:picMkLst>
        </pc:picChg>
        <pc:picChg chg="del">
          <ac:chgData name="Alina Olsen" userId="2767c37f-a6e9-488f-8571-0ca7da0f883a" providerId="ADAL" clId="{85F8AA13-8712-4916-B473-7F94C6C1A3F0}" dt="2022-10-03T11:52:05.164" v="510" actId="478"/>
          <ac:picMkLst>
            <pc:docMk/>
            <pc:sldMk cId="1573543321" sldId="2147196473"/>
            <ac:picMk id="5" creationId="{146CC197-DA8A-6203-5ED3-47F5AB8AF737}"/>
          </ac:picMkLst>
        </pc:picChg>
        <pc:picChg chg="del">
          <ac:chgData name="Alina Olsen" userId="2767c37f-a6e9-488f-8571-0ca7da0f883a" providerId="ADAL" clId="{85F8AA13-8712-4916-B473-7F94C6C1A3F0}" dt="2022-10-03T11:51:41.265" v="502" actId="478"/>
          <ac:picMkLst>
            <pc:docMk/>
            <pc:sldMk cId="1573543321" sldId="2147196473"/>
            <ac:picMk id="7" creationId="{227AE9D8-851A-604B-1CC8-5CD255036B26}"/>
          </ac:picMkLst>
        </pc:picChg>
        <pc:picChg chg="add mod">
          <ac:chgData name="Alina Olsen" userId="2767c37f-a6e9-488f-8571-0ca7da0f883a" providerId="ADAL" clId="{85F8AA13-8712-4916-B473-7F94C6C1A3F0}" dt="2022-10-03T11:54:06.721" v="534" actId="1076"/>
          <ac:picMkLst>
            <pc:docMk/>
            <pc:sldMk cId="1573543321" sldId="2147196473"/>
            <ac:picMk id="9" creationId="{9AC1A4A0-B318-35AE-6430-D05B38032B1F}"/>
          </ac:picMkLst>
        </pc:picChg>
        <pc:picChg chg="del">
          <ac:chgData name="Alina Olsen" userId="2767c37f-a6e9-488f-8571-0ca7da0f883a" providerId="ADAL" clId="{85F8AA13-8712-4916-B473-7F94C6C1A3F0}" dt="2022-10-03T11:52:05.894" v="511" actId="478"/>
          <ac:picMkLst>
            <pc:docMk/>
            <pc:sldMk cId="1573543321" sldId="2147196473"/>
            <ac:picMk id="11" creationId="{1E74A5C5-A76E-02A0-0A97-86AD99BCE1CF}"/>
          </ac:picMkLst>
        </pc:picChg>
        <pc:picChg chg="add mod">
          <ac:chgData name="Alina Olsen" userId="2767c37f-a6e9-488f-8571-0ca7da0f883a" providerId="ADAL" clId="{85F8AA13-8712-4916-B473-7F94C6C1A3F0}" dt="2022-10-03T11:54:11.185" v="535" actId="1076"/>
          <ac:picMkLst>
            <pc:docMk/>
            <pc:sldMk cId="1573543321" sldId="2147196473"/>
            <ac:picMk id="12" creationId="{4C0983D3-77CB-DF49-244E-C17A35E22CD3}"/>
          </ac:picMkLst>
        </pc:picChg>
        <pc:picChg chg="add del mod">
          <ac:chgData name="Alina Olsen" userId="2767c37f-a6e9-488f-8571-0ca7da0f883a" providerId="ADAL" clId="{85F8AA13-8712-4916-B473-7F94C6C1A3F0}" dt="2022-10-03T11:53:14.323" v="522" actId="478"/>
          <ac:picMkLst>
            <pc:docMk/>
            <pc:sldMk cId="1573543321" sldId="2147196473"/>
            <ac:picMk id="14" creationId="{CE2DD979-94A9-702C-5F5E-0F0A47B5C2C7}"/>
          </ac:picMkLst>
        </pc:picChg>
        <pc:picChg chg="add mod">
          <ac:chgData name="Alina Olsen" userId="2767c37f-a6e9-488f-8571-0ca7da0f883a" providerId="ADAL" clId="{85F8AA13-8712-4916-B473-7F94C6C1A3F0}" dt="2022-10-03T11:54:16.769" v="536" actId="1076"/>
          <ac:picMkLst>
            <pc:docMk/>
            <pc:sldMk cId="1573543321" sldId="2147196473"/>
            <ac:picMk id="16" creationId="{F9C636A7-B756-D1D9-BAEF-F6553E3C846A}"/>
          </ac:picMkLst>
        </pc:picChg>
        <pc:picChg chg="add mod">
          <ac:chgData name="Alina Olsen" userId="2767c37f-a6e9-488f-8571-0ca7da0f883a" providerId="ADAL" clId="{85F8AA13-8712-4916-B473-7F94C6C1A3F0}" dt="2022-10-03T11:54:47.807" v="540" actId="14100"/>
          <ac:picMkLst>
            <pc:docMk/>
            <pc:sldMk cId="1573543321" sldId="2147196473"/>
            <ac:picMk id="18" creationId="{90EB7B1F-BD5D-8C22-B7F7-96610D595A61}"/>
          </ac:picMkLst>
        </pc:picChg>
      </pc:sldChg>
      <pc:sldChg chg="addSp delSp modSp mod">
        <pc:chgData name="Alina Olsen" userId="2767c37f-a6e9-488f-8571-0ca7da0f883a" providerId="ADAL" clId="{85F8AA13-8712-4916-B473-7F94C6C1A3F0}" dt="2022-10-03T11:57:10.177" v="549" actId="1076"/>
        <pc:sldMkLst>
          <pc:docMk/>
          <pc:sldMk cId="3213074348" sldId="2147196474"/>
        </pc:sldMkLst>
        <pc:picChg chg="del">
          <ac:chgData name="Alina Olsen" userId="2767c37f-a6e9-488f-8571-0ca7da0f883a" providerId="ADAL" clId="{85F8AA13-8712-4916-B473-7F94C6C1A3F0}" dt="2022-10-03T11:55:49.123" v="541" actId="478"/>
          <ac:picMkLst>
            <pc:docMk/>
            <pc:sldMk cId="3213074348" sldId="2147196474"/>
            <ac:picMk id="4" creationId="{1E596018-91AE-90AE-1396-2201B84FC2B7}"/>
          </ac:picMkLst>
        </pc:picChg>
        <pc:picChg chg="add mod">
          <ac:chgData name="Alina Olsen" userId="2767c37f-a6e9-488f-8571-0ca7da0f883a" providerId="ADAL" clId="{85F8AA13-8712-4916-B473-7F94C6C1A3F0}" dt="2022-10-03T11:55:57.449" v="544" actId="1076"/>
          <ac:picMkLst>
            <pc:docMk/>
            <pc:sldMk cId="3213074348" sldId="2147196474"/>
            <ac:picMk id="5" creationId="{09B855CF-EE96-3F7A-C33C-9F048D30D820}"/>
          </ac:picMkLst>
        </pc:picChg>
        <pc:picChg chg="del">
          <ac:chgData name="Alina Olsen" userId="2767c37f-a6e9-488f-8571-0ca7da0f883a" providerId="ADAL" clId="{85F8AA13-8712-4916-B473-7F94C6C1A3F0}" dt="2022-10-03T11:57:00.937" v="545" actId="478"/>
          <ac:picMkLst>
            <pc:docMk/>
            <pc:sldMk cId="3213074348" sldId="2147196474"/>
            <ac:picMk id="7" creationId="{568A18DF-D769-ECD3-CE5A-79D1A3A9608E}"/>
          </ac:picMkLst>
        </pc:picChg>
        <pc:picChg chg="add mod">
          <ac:chgData name="Alina Olsen" userId="2767c37f-a6e9-488f-8571-0ca7da0f883a" providerId="ADAL" clId="{85F8AA13-8712-4916-B473-7F94C6C1A3F0}" dt="2022-10-03T11:57:10.177" v="549" actId="1076"/>
          <ac:picMkLst>
            <pc:docMk/>
            <pc:sldMk cId="3213074348" sldId="2147196474"/>
            <ac:picMk id="8" creationId="{B019E1B3-83A6-DE5C-619A-8F41F710240D}"/>
          </ac:picMkLst>
        </pc:picChg>
        <pc:picChg chg="del">
          <ac:chgData name="Alina Olsen" userId="2767c37f-a6e9-488f-8571-0ca7da0f883a" providerId="ADAL" clId="{85F8AA13-8712-4916-B473-7F94C6C1A3F0}" dt="2022-10-03T11:57:01.502" v="546" actId="478"/>
          <ac:picMkLst>
            <pc:docMk/>
            <pc:sldMk cId="3213074348" sldId="2147196474"/>
            <ac:picMk id="9" creationId="{1E0469B1-4F9B-1384-F6AB-70558955BF9A}"/>
          </ac:picMkLst>
        </pc:picChg>
      </pc:sldChg>
      <pc:sldChg chg="addSp delSp modSp mod">
        <pc:chgData name="Alina Olsen" userId="2767c37f-a6e9-488f-8571-0ca7da0f883a" providerId="ADAL" clId="{85F8AA13-8712-4916-B473-7F94C6C1A3F0}" dt="2022-10-03T11:38:54.778" v="446" actId="14100"/>
        <pc:sldMkLst>
          <pc:docMk/>
          <pc:sldMk cId="1476773055" sldId="2147196475"/>
        </pc:sldMkLst>
        <pc:picChg chg="add mod">
          <ac:chgData name="Alina Olsen" userId="2767c37f-a6e9-488f-8571-0ca7da0f883a" providerId="ADAL" clId="{85F8AA13-8712-4916-B473-7F94C6C1A3F0}" dt="2022-10-03T11:30:40.253" v="393" actId="14100"/>
          <ac:picMkLst>
            <pc:docMk/>
            <pc:sldMk cId="1476773055" sldId="2147196475"/>
            <ac:picMk id="3" creationId="{2D8E5C79-B34F-3EE5-3459-BF0B0DBCD3E6}"/>
          </ac:picMkLst>
        </pc:picChg>
        <pc:picChg chg="del">
          <ac:chgData name="Alina Olsen" userId="2767c37f-a6e9-488f-8571-0ca7da0f883a" providerId="ADAL" clId="{85F8AA13-8712-4916-B473-7F94C6C1A3F0}" dt="2022-10-03T11:30:26.734" v="389" actId="478"/>
          <ac:picMkLst>
            <pc:docMk/>
            <pc:sldMk cId="1476773055" sldId="2147196475"/>
            <ac:picMk id="5" creationId="{240D75F9-39AC-5DD3-E142-4E0F2E0279CE}"/>
          </ac:picMkLst>
        </pc:picChg>
        <pc:picChg chg="del">
          <ac:chgData name="Alina Olsen" userId="2767c37f-a6e9-488f-8571-0ca7da0f883a" providerId="ADAL" clId="{85F8AA13-8712-4916-B473-7F94C6C1A3F0}" dt="2022-10-03T11:31:22.481" v="394" actId="478"/>
          <ac:picMkLst>
            <pc:docMk/>
            <pc:sldMk cId="1476773055" sldId="2147196475"/>
            <ac:picMk id="9" creationId="{BC1FB188-C377-1E13-BD39-A28C22495CE6}"/>
          </ac:picMkLst>
        </pc:picChg>
        <pc:picChg chg="add mod">
          <ac:chgData name="Alina Olsen" userId="2767c37f-a6e9-488f-8571-0ca7da0f883a" providerId="ADAL" clId="{85F8AA13-8712-4916-B473-7F94C6C1A3F0}" dt="2022-10-03T11:31:36.934" v="399" actId="14100"/>
          <ac:picMkLst>
            <pc:docMk/>
            <pc:sldMk cId="1476773055" sldId="2147196475"/>
            <ac:picMk id="11" creationId="{AC01FFE1-9F32-BBAF-030F-DF614E2BB3C6}"/>
          </ac:picMkLst>
        </pc:picChg>
        <pc:picChg chg="del">
          <ac:chgData name="Alina Olsen" userId="2767c37f-a6e9-488f-8571-0ca7da0f883a" providerId="ADAL" clId="{85F8AA13-8712-4916-B473-7F94C6C1A3F0}" dt="2022-10-03T11:38:38.340" v="441" actId="478"/>
          <ac:picMkLst>
            <pc:docMk/>
            <pc:sldMk cId="1476773055" sldId="2147196475"/>
            <ac:picMk id="13" creationId="{DFD58B61-AEB8-2544-93D4-7F78E155DEB4}"/>
          </ac:picMkLst>
        </pc:picChg>
        <pc:picChg chg="del">
          <ac:chgData name="Alina Olsen" userId="2767c37f-a6e9-488f-8571-0ca7da0f883a" providerId="ADAL" clId="{85F8AA13-8712-4916-B473-7F94C6C1A3F0}" dt="2022-10-03T11:32:11.668" v="400" actId="478"/>
          <ac:picMkLst>
            <pc:docMk/>
            <pc:sldMk cId="1476773055" sldId="2147196475"/>
            <ac:picMk id="15" creationId="{5B2FA197-C32E-01BD-7FD2-40DC9B80DE2D}"/>
          </ac:picMkLst>
        </pc:picChg>
        <pc:picChg chg="del">
          <ac:chgData name="Alina Olsen" userId="2767c37f-a6e9-488f-8571-0ca7da0f883a" providerId="ADAL" clId="{85F8AA13-8712-4916-B473-7F94C6C1A3F0}" dt="2022-10-03T11:33:03.450" v="405" actId="478"/>
          <ac:picMkLst>
            <pc:docMk/>
            <pc:sldMk cId="1476773055" sldId="2147196475"/>
            <ac:picMk id="16" creationId="{741F2314-80CC-62E1-A523-A354B97BC6F7}"/>
          </ac:picMkLst>
        </pc:picChg>
        <pc:picChg chg="del">
          <ac:chgData name="Alina Olsen" userId="2767c37f-a6e9-488f-8571-0ca7da0f883a" providerId="ADAL" clId="{85F8AA13-8712-4916-B473-7F94C6C1A3F0}" dt="2022-10-03T11:37:30.371" v="435" actId="478"/>
          <ac:picMkLst>
            <pc:docMk/>
            <pc:sldMk cId="1476773055" sldId="2147196475"/>
            <ac:picMk id="18" creationId="{9DEA8F48-FAC6-070A-F1A2-663B66DC95D3}"/>
          </ac:picMkLst>
        </pc:picChg>
        <pc:picChg chg="add mod">
          <ac:chgData name="Alina Olsen" userId="2767c37f-a6e9-488f-8571-0ca7da0f883a" providerId="ADAL" clId="{85F8AA13-8712-4916-B473-7F94C6C1A3F0}" dt="2022-10-03T11:32:23.345" v="404" actId="14100"/>
          <ac:picMkLst>
            <pc:docMk/>
            <pc:sldMk cId="1476773055" sldId="2147196475"/>
            <ac:picMk id="19" creationId="{26CCA846-65C7-30F7-796C-87271CB0B9A6}"/>
          </ac:picMkLst>
        </pc:picChg>
        <pc:picChg chg="del">
          <ac:chgData name="Alina Olsen" userId="2767c37f-a6e9-488f-8571-0ca7da0f883a" providerId="ADAL" clId="{85F8AA13-8712-4916-B473-7F94C6C1A3F0}" dt="2022-10-03T11:33:50.001" v="411" actId="478"/>
          <ac:picMkLst>
            <pc:docMk/>
            <pc:sldMk cId="1476773055" sldId="2147196475"/>
            <ac:picMk id="21" creationId="{23494F76-F5D1-E478-CF35-A376C8027BB1}"/>
          </ac:picMkLst>
        </pc:picChg>
        <pc:picChg chg="add mod">
          <ac:chgData name="Alina Olsen" userId="2767c37f-a6e9-488f-8571-0ca7da0f883a" providerId="ADAL" clId="{85F8AA13-8712-4916-B473-7F94C6C1A3F0}" dt="2022-10-03T11:33:16.531" v="410" actId="14100"/>
          <ac:picMkLst>
            <pc:docMk/>
            <pc:sldMk cId="1476773055" sldId="2147196475"/>
            <ac:picMk id="22" creationId="{A3D4FBED-ACAE-B015-3F9A-08C0A4A369CE}"/>
          </ac:picMkLst>
        </pc:picChg>
        <pc:picChg chg="del mod">
          <ac:chgData name="Alina Olsen" userId="2767c37f-a6e9-488f-8571-0ca7da0f883a" providerId="ADAL" clId="{85F8AA13-8712-4916-B473-7F94C6C1A3F0}" dt="2022-10-03T11:34:38.213" v="417" actId="478"/>
          <ac:picMkLst>
            <pc:docMk/>
            <pc:sldMk cId="1476773055" sldId="2147196475"/>
            <ac:picMk id="23" creationId="{4494ED86-FC87-EE75-C514-BD165F082CD8}"/>
          </ac:picMkLst>
        </pc:picChg>
        <pc:picChg chg="del">
          <ac:chgData name="Alina Olsen" userId="2767c37f-a6e9-488f-8571-0ca7da0f883a" providerId="ADAL" clId="{85F8AA13-8712-4916-B473-7F94C6C1A3F0}" dt="2022-10-03T11:35:33.747" v="425" actId="478"/>
          <ac:picMkLst>
            <pc:docMk/>
            <pc:sldMk cId="1476773055" sldId="2147196475"/>
            <ac:picMk id="25" creationId="{95F2D4ED-8719-51F1-5F8E-D8B6146ADFCB}"/>
          </ac:picMkLst>
        </pc:picChg>
        <pc:picChg chg="add mod">
          <ac:chgData name="Alina Olsen" userId="2767c37f-a6e9-488f-8571-0ca7da0f883a" providerId="ADAL" clId="{85F8AA13-8712-4916-B473-7F94C6C1A3F0}" dt="2022-10-03T11:34:46.526" v="421" actId="14100"/>
          <ac:picMkLst>
            <pc:docMk/>
            <pc:sldMk cId="1476773055" sldId="2147196475"/>
            <ac:picMk id="26" creationId="{9413CBDA-5485-9F4E-3657-33CFD51BDEAA}"/>
          </ac:picMkLst>
        </pc:picChg>
        <pc:picChg chg="del">
          <ac:chgData name="Alina Olsen" userId="2767c37f-a6e9-488f-8571-0ca7da0f883a" providerId="ADAL" clId="{85F8AA13-8712-4916-B473-7F94C6C1A3F0}" dt="2022-10-03T11:36:38.819" v="430" actId="478"/>
          <ac:picMkLst>
            <pc:docMk/>
            <pc:sldMk cId="1476773055" sldId="2147196475"/>
            <ac:picMk id="27" creationId="{68E2B6F8-EB26-C995-C8F9-01C3F2807955}"/>
          </ac:picMkLst>
        </pc:picChg>
        <pc:picChg chg="add mod">
          <ac:chgData name="Alina Olsen" userId="2767c37f-a6e9-488f-8571-0ca7da0f883a" providerId="ADAL" clId="{85F8AA13-8712-4916-B473-7F94C6C1A3F0}" dt="2022-10-03T11:34:56.602" v="424" actId="14100"/>
          <ac:picMkLst>
            <pc:docMk/>
            <pc:sldMk cId="1476773055" sldId="2147196475"/>
            <ac:picMk id="29" creationId="{1715405A-41D5-61D8-4F35-45D6F76057FF}"/>
          </ac:picMkLst>
        </pc:picChg>
        <pc:picChg chg="add mod">
          <ac:chgData name="Alina Olsen" userId="2767c37f-a6e9-488f-8571-0ca7da0f883a" providerId="ADAL" clId="{85F8AA13-8712-4916-B473-7F94C6C1A3F0}" dt="2022-10-03T11:35:47.116" v="429" actId="14100"/>
          <ac:picMkLst>
            <pc:docMk/>
            <pc:sldMk cId="1476773055" sldId="2147196475"/>
            <ac:picMk id="31" creationId="{89F2F059-C26F-93E8-ABF4-B921219FE976}"/>
          </ac:picMkLst>
        </pc:picChg>
        <pc:picChg chg="add mod">
          <ac:chgData name="Alina Olsen" userId="2767c37f-a6e9-488f-8571-0ca7da0f883a" providerId="ADAL" clId="{85F8AA13-8712-4916-B473-7F94C6C1A3F0}" dt="2022-10-03T11:36:56.181" v="434" actId="14100"/>
          <ac:picMkLst>
            <pc:docMk/>
            <pc:sldMk cId="1476773055" sldId="2147196475"/>
            <ac:picMk id="33" creationId="{F8620671-2307-35E3-F29F-40C7BC5509D3}"/>
          </ac:picMkLst>
        </pc:picChg>
        <pc:picChg chg="add mod">
          <ac:chgData name="Alina Olsen" userId="2767c37f-a6e9-488f-8571-0ca7da0f883a" providerId="ADAL" clId="{85F8AA13-8712-4916-B473-7F94C6C1A3F0}" dt="2022-10-03T11:37:43.291" v="440" actId="1076"/>
          <ac:picMkLst>
            <pc:docMk/>
            <pc:sldMk cId="1476773055" sldId="2147196475"/>
            <ac:picMk id="35" creationId="{613BB172-9859-A747-9089-FD60E71FEEB1}"/>
          </ac:picMkLst>
        </pc:picChg>
        <pc:picChg chg="add mod">
          <ac:chgData name="Alina Olsen" userId="2767c37f-a6e9-488f-8571-0ca7da0f883a" providerId="ADAL" clId="{85F8AA13-8712-4916-B473-7F94C6C1A3F0}" dt="2022-10-03T11:38:54.778" v="446" actId="14100"/>
          <ac:picMkLst>
            <pc:docMk/>
            <pc:sldMk cId="1476773055" sldId="2147196475"/>
            <ac:picMk id="37" creationId="{C1633BD6-C0F2-797A-A88B-5F87349B9B9B}"/>
          </ac:picMkLst>
        </pc:picChg>
      </pc:sldChg>
      <pc:sldChg chg="addSp delSp modSp mod">
        <pc:chgData name="Alina Olsen" userId="2767c37f-a6e9-488f-8571-0ca7da0f883a" providerId="ADAL" clId="{85F8AA13-8712-4916-B473-7F94C6C1A3F0}" dt="2022-10-03T12:30:56.914" v="744" actId="14100"/>
        <pc:sldMkLst>
          <pc:docMk/>
          <pc:sldMk cId="32647110" sldId="2147196476"/>
        </pc:sldMkLst>
        <pc:spChg chg="mod">
          <ac:chgData name="Alina Olsen" userId="2767c37f-a6e9-488f-8571-0ca7da0f883a" providerId="ADAL" clId="{85F8AA13-8712-4916-B473-7F94C6C1A3F0}" dt="2022-10-03T12:24:31.702" v="726" actId="14100"/>
          <ac:spMkLst>
            <pc:docMk/>
            <pc:sldMk cId="32647110" sldId="2147196476"/>
            <ac:spMk id="2" creationId="{13AA2EB8-FEDE-42A7-ACE5-476A804CFB97}"/>
          </ac:spMkLst>
        </pc:spChg>
        <pc:picChg chg="del">
          <ac:chgData name="Alina Olsen" userId="2767c37f-a6e9-488f-8571-0ca7da0f883a" providerId="ADAL" clId="{85F8AA13-8712-4916-B473-7F94C6C1A3F0}" dt="2022-10-03T12:24:57.953" v="727" actId="478"/>
          <ac:picMkLst>
            <pc:docMk/>
            <pc:sldMk cId="32647110" sldId="2147196476"/>
            <ac:picMk id="4" creationId="{467D23B6-07C4-DFE3-EC5B-32CCA0B5CD04}"/>
          </ac:picMkLst>
        </pc:picChg>
        <pc:picChg chg="add mod">
          <ac:chgData name="Alina Olsen" userId="2767c37f-a6e9-488f-8571-0ca7da0f883a" providerId="ADAL" clId="{85F8AA13-8712-4916-B473-7F94C6C1A3F0}" dt="2022-10-03T12:24:22.826" v="716" actId="1076"/>
          <ac:picMkLst>
            <pc:docMk/>
            <pc:sldMk cId="32647110" sldId="2147196476"/>
            <ac:picMk id="5" creationId="{D019AD6D-06B5-CDA4-7034-16CDBEE1262A}"/>
          </ac:picMkLst>
        </pc:picChg>
        <pc:picChg chg="add mod">
          <ac:chgData name="Alina Olsen" userId="2767c37f-a6e9-488f-8571-0ca7da0f883a" providerId="ADAL" clId="{85F8AA13-8712-4916-B473-7F94C6C1A3F0}" dt="2022-10-03T12:25:22.945" v="733" actId="14100"/>
          <ac:picMkLst>
            <pc:docMk/>
            <pc:sldMk cId="32647110" sldId="2147196476"/>
            <ac:picMk id="6" creationId="{FBD6E403-B10E-80C5-33DE-E3240CCBCE74}"/>
          </ac:picMkLst>
        </pc:picChg>
        <pc:picChg chg="del">
          <ac:chgData name="Alina Olsen" userId="2767c37f-a6e9-488f-8571-0ca7da0f883a" providerId="ADAL" clId="{85F8AA13-8712-4916-B473-7F94C6C1A3F0}" dt="2022-10-03T12:24:09.775" v="711" actId="478"/>
          <ac:picMkLst>
            <pc:docMk/>
            <pc:sldMk cId="32647110" sldId="2147196476"/>
            <ac:picMk id="7" creationId="{6FD915AC-65F4-47FD-DDE7-EE966765336B}"/>
          </ac:picMkLst>
        </pc:picChg>
        <pc:picChg chg="add mod">
          <ac:chgData name="Alina Olsen" userId="2767c37f-a6e9-488f-8571-0ca7da0f883a" providerId="ADAL" clId="{85F8AA13-8712-4916-B473-7F94C6C1A3F0}" dt="2022-10-03T12:30:14.390" v="737" actId="1076"/>
          <ac:picMkLst>
            <pc:docMk/>
            <pc:sldMk cId="32647110" sldId="2147196476"/>
            <ac:picMk id="10" creationId="{2E8EF139-189E-7DAC-5FAD-89345E03B2AE}"/>
          </ac:picMkLst>
        </pc:picChg>
        <pc:picChg chg="add mod">
          <ac:chgData name="Alina Olsen" userId="2767c37f-a6e9-488f-8571-0ca7da0f883a" providerId="ADAL" clId="{85F8AA13-8712-4916-B473-7F94C6C1A3F0}" dt="2022-10-03T12:30:56.914" v="744" actId="14100"/>
          <ac:picMkLst>
            <pc:docMk/>
            <pc:sldMk cId="32647110" sldId="2147196476"/>
            <ac:picMk id="11" creationId="{460EED8F-9A76-1201-86BF-8DD4B1B5AC23}"/>
          </ac:picMkLst>
        </pc:picChg>
        <pc:picChg chg="del">
          <ac:chgData name="Alina Olsen" userId="2767c37f-a6e9-488f-8571-0ca7da0f883a" providerId="ADAL" clId="{85F8AA13-8712-4916-B473-7F94C6C1A3F0}" dt="2022-10-03T12:25:25.803" v="734" actId="478"/>
          <ac:picMkLst>
            <pc:docMk/>
            <pc:sldMk cId="32647110" sldId="2147196476"/>
            <ac:picMk id="6146" creationId="{97E54718-37E9-75A6-5C01-49331F92EEBB}"/>
          </ac:picMkLst>
        </pc:picChg>
        <pc:picChg chg="del">
          <ac:chgData name="Alina Olsen" userId="2767c37f-a6e9-488f-8571-0ca7da0f883a" providerId="ADAL" clId="{85F8AA13-8712-4916-B473-7F94C6C1A3F0}" dt="2022-10-03T12:30:37.143" v="738" actId="478"/>
          <ac:picMkLst>
            <pc:docMk/>
            <pc:sldMk cId="32647110" sldId="2147196476"/>
            <ac:picMk id="6148" creationId="{A5C313A1-839B-33A2-76E1-D45D7AE8613D}"/>
          </ac:picMkLst>
        </pc:picChg>
      </pc:sldChg>
      <pc:sldChg chg="del">
        <pc:chgData name="Alina Olsen" userId="2767c37f-a6e9-488f-8571-0ca7da0f883a" providerId="ADAL" clId="{85F8AA13-8712-4916-B473-7F94C6C1A3F0}" dt="2022-10-03T10:32:11.820" v="206" actId="2696"/>
        <pc:sldMkLst>
          <pc:docMk/>
          <pc:sldMk cId="3914633401" sldId="2147196477"/>
        </pc:sldMkLst>
      </pc:sldChg>
      <pc:sldChg chg="addSp delSp modSp mod">
        <pc:chgData name="Alina Olsen" userId="2767c37f-a6e9-488f-8571-0ca7da0f883a" providerId="ADAL" clId="{85F8AA13-8712-4916-B473-7F94C6C1A3F0}" dt="2022-10-03T12:19:13.382" v="710" actId="1076"/>
        <pc:sldMkLst>
          <pc:docMk/>
          <pc:sldMk cId="1027841385" sldId="2147196478"/>
        </pc:sldMkLst>
        <pc:spChg chg="mod">
          <ac:chgData name="Alina Olsen" userId="2767c37f-a6e9-488f-8571-0ca7da0f883a" providerId="ADAL" clId="{85F8AA13-8712-4916-B473-7F94C6C1A3F0}" dt="2022-10-03T12:14:33.174" v="668" actId="20577"/>
          <ac:spMkLst>
            <pc:docMk/>
            <pc:sldMk cId="1027841385" sldId="2147196478"/>
            <ac:spMk id="2" creationId="{AD604C63-AFA9-4B5E-B58D-B9142618E90A}"/>
          </ac:spMkLst>
        </pc:spChg>
        <pc:spChg chg="del">
          <ac:chgData name="Alina Olsen" userId="2767c37f-a6e9-488f-8571-0ca7da0f883a" providerId="ADAL" clId="{85F8AA13-8712-4916-B473-7F94C6C1A3F0}" dt="2022-10-03T11:58:31.141" v="554" actId="478"/>
          <ac:spMkLst>
            <pc:docMk/>
            <pc:sldMk cId="1027841385" sldId="2147196478"/>
            <ac:spMk id="3" creationId="{B564EA92-EEA9-0699-883A-D9023012416E}"/>
          </ac:spMkLst>
        </pc:spChg>
        <pc:spChg chg="del">
          <ac:chgData name="Alina Olsen" userId="2767c37f-a6e9-488f-8571-0ca7da0f883a" providerId="ADAL" clId="{85F8AA13-8712-4916-B473-7F94C6C1A3F0}" dt="2022-10-03T11:58:29.003" v="553" actId="478"/>
          <ac:spMkLst>
            <pc:docMk/>
            <pc:sldMk cId="1027841385" sldId="2147196478"/>
            <ac:spMk id="5" creationId="{4C29F0D9-3E0D-72CE-8490-8CF406D3BFD1}"/>
          </ac:spMkLst>
        </pc:spChg>
        <pc:spChg chg="del">
          <ac:chgData name="Alina Olsen" userId="2767c37f-a6e9-488f-8571-0ca7da0f883a" providerId="ADAL" clId="{85F8AA13-8712-4916-B473-7F94C6C1A3F0}" dt="2022-10-03T11:58:32.803" v="555" actId="478"/>
          <ac:spMkLst>
            <pc:docMk/>
            <pc:sldMk cId="1027841385" sldId="2147196478"/>
            <ac:spMk id="6" creationId="{C1F73FF5-900F-BBA8-4D5B-F36C520755DC}"/>
          </ac:spMkLst>
        </pc:spChg>
        <pc:spChg chg="del">
          <ac:chgData name="Alina Olsen" userId="2767c37f-a6e9-488f-8571-0ca7da0f883a" providerId="ADAL" clId="{85F8AA13-8712-4916-B473-7F94C6C1A3F0}" dt="2022-10-03T11:58:33.716" v="556" actId="478"/>
          <ac:spMkLst>
            <pc:docMk/>
            <pc:sldMk cId="1027841385" sldId="2147196478"/>
            <ac:spMk id="8" creationId="{E7246900-93B0-41AE-451B-87C39CA8070C}"/>
          </ac:spMkLst>
        </pc:spChg>
        <pc:spChg chg="del">
          <ac:chgData name="Alina Olsen" userId="2767c37f-a6e9-488f-8571-0ca7da0f883a" providerId="ADAL" clId="{85F8AA13-8712-4916-B473-7F94C6C1A3F0}" dt="2022-10-03T11:58:27.963" v="552" actId="478"/>
          <ac:spMkLst>
            <pc:docMk/>
            <pc:sldMk cId="1027841385" sldId="2147196478"/>
            <ac:spMk id="11" creationId="{7848E518-79CE-3D0B-1813-0C4DE64208E8}"/>
          </ac:spMkLst>
        </pc:spChg>
        <pc:spChg chg="del">
          <ac:chgData name="Alina Olsen" userId="2767c37f-a6e9-488f-8571-0ca7da0f883a" providerId="ADAL" clId="{85F8AA13-8712-4916-B473-7F94C6C1A3F0}" dt="2022-10-03T11:58:37.755" v="558" actId="478"/>
          <ac:spMkLst>
            <pc:docMk/>
            <pc:sldMk cId="1027841385" sldId="2147196478"/>
            <ac:spMk id="13" creationId="{84ED5675-B564-222E-B8F9-F3428C2D647B}"/>
          </ac:spMkLst>
        </pc:spChg>
        <pc:spChg chg="add mod">
          <ac:chgData name="Alina Olsen" userId="2767c37f-a6e9-488f-8571-0ca7da0f883a" providerId="ADAL" clId="{85F8AA13-8712-4916-B473-7F94C6C1A3F0}" dt="2022-10-03T12:18:52.377" v="706" actId="14100"/>
          <ac:spMkLst>
            <pc:docMk/>
            <pc:sldMk cId="1027841385" sldId="2147196478"/>
            <ac:spMk id="18" creationId="{53DB9FC1-B046-C5F2-119C-2C2C9FC18A4F}"/>
          </ac:spMkLst>
        </pc:spChg>
        <pc:spChg chg="add mod">
          <ac:chgData name="Alina Olsen" userId="2767c37f-a6e9-488f-8571-0ca7da0f883a" providerId="ADAL" clId="{85F8AA13-8712-4916-B473-7F94C6C1A3F0}" dt="2022-10-03T12:19:13.382" v="710" actId="1076"/>
          <ac:spMkLst>
            <pc:docMk/>
            <pc:sldMk cId="1027841385" sldId="2147196478"/>
            <ac:spMk id="19" creationId="{5B21949D-6F48-BF9C-07B0-64009674B770}"/>
          </ac:spMkLst>
        </pc:spChg>
        <pc:picChg chg="add mod">
          <ac:chgData name="Alina Olsen" userId="2767c37f-a6e9-488f-8571-0ca7da0f883a" providerId="ADAL" clId="{85F8AA13-8712-4916-B473-7F94C6C1A3F0}" dt="2022-10-03T12:12:35.649" v="627" actId="1076"/>
          <ac:picMkLst>
            <pc:docMk/>
            <pc:sldMk cId="1027841385" sldId="2147196478"/>
            <ac:picMk id="7" creationId="{BFC7BA06-C2D9-77C3-B7B1-E06016B76550}"/>
          </ac:picMkLst>
        </pc:picChg>
        <pc:picChg chg="add mod">
          <ac:chgData name="Alina Olsen" userId="2767c37f-a6e9-488f-8571-0ca7da0f883a" providerId="ADAL" clId="{85F8AA13-8712-4916-B473-7F94C6C1A3F0}" dt="2022-10-03T12:14:17.783" v="645" actId="14100"/>
          <ac:picMkLst>
            <pc:docMk/>
            <pc:sldMk cId="1027841385" sldId="2147196478"/>
            <ac:picMk id="12" creationId="{F8A85F82-A309-B948-394A-FDF7ECCEACD6}"/>
          </ac:picMkLst>
        </pc:picChg>
        <pc:picChg chg="add mod">
          <ac:chgData name="Alina Olsen" userId="2767c37f-a6e9-488f-8571-0ca7da0f883a" providerId="ADAL" clId="{85F8AA13-8712-4916-B473-7F94C6C1A3F0}" dt="2022-10-03T12:14:07.711" v="642" actId="14100"/>
          <ac:picMkLst>
            <pc:docMk/>
            <pc:sldMk cId="1027841385" sldId="2147196478"/>
            <ac:picMk id="17" creationId="{FAB90EED-AD5F-8548-E0C2-CD9A1F06446D}"/>
          </ac:picMkLst>
        </pc:picChg>
        <pc:picChg chg="add mod">
          <ac:chgData name="Alina Olsen" userId="2767c37f-a6e9-488f-8571-0ca7da0f883a" providerId="ADAL" clId="{85F8AA13-8712-4916-B473-7F94C6C1A3F0}" dt="2022-10-03T12:12:24.773" v="623" actId="14100"/>
          <ac:picMkLst>
            <pc:docMk/>
            <pc:sldMk cId="1027841385" sldId="2147196478"/>
            <ac:picMk id="5122" creationId="{7756ADE4-A375-27B9-9C17-84255E2F94D5}"/>
          </ac:picMkLst>
        </pc:picChg>
        <pc:picChg chg="add mod">
          <ac:chgData name="Alina Olsen" userId="2767c37f-a6e9-488f-8571-0ca7da0f883a" providerId="ADAL" clId="{85F8AA13-8712-4916-B473-7F94C6C1A3F0}" dt="2022-10-03T12:12:37.836" v="628" actId="1076"/>
          <ac:picMkLst>
            <pc:docMk/>
            <pc:sldMk cId="1027841385" sldId="2147196478"/>
            <ac:picMk id="5124" creationId="{8BCD7246-84A4-C385-D0E6-465C83FB322F}"/>
          </ac:picMkLst>
        </pc:picChg>
        <pc:picChg chg="add mod">
          <ac:chgData name="Alina Olsen" userId="2767c37f-a6e9-488f-8571-0ca7da0f883a" providerId="ADAL" clId="{85F8AA13-8712-4916-B473-7F94C6C1A3F0}" dt="2022-10-03T12:12:29.671" v="625" actId="1076"/>
          <ac:picMkLst>
            <pc:docMk/>
            <pc:sldMk cId="1027841385" sldId="2147196478"/>
            <ac:picMk id="5126" creationId="{DC22AAC5-72E2-5459-4066-3621AC7D814E}"/>
          </ac:picMkLst>
        </pc:picChg>
        <pc:picChg chg="add mod">
          <ac:chgData name="Alina Olsen" userId="2767c37f-a6e9-488f-8571-0ca7da0f883a" providerId="ADAL" clId="{85F8AA13-8712-4916-B473-7F94C6C1A3F0}" dt="2022-10-03T12:12:33.526" v="626" actId="1076"/>
          <ac:picMkLst>
            <pc:docMk/>
            <pc:sldMk cId="1027841385" sldId="2147196478"/>
            <ac:picMk id="5128" creationId="{97ACAE68-B614-8EA7-4A0A-8893059DE7E0}"/>
          </ac:picMkLst>
        </pc:picChg>
        <pc:picChg chg="add mod">
          <ac:chgData name="Alina Olsen" userId="2767c37f-a6e9-488f-8571-0ca7da0f883a" providerId="ADAL" clId="{85F8AA13-8712-4916-B473-7F94C6C1A3F0}" dt="2022-10-03T12:12:15.861" v="621" actId="1076"/>
          <ac:picMkLst>
            <pc:docMk/>
            <pc:sldMk cId="1027841385" sldId="2147196478"/>
            <ac:picMk id="5130" creationId="{B2E8DB73-DC4D-33A6-7581-B5CD0F62E46A}"/>
          </ac:picMkLst>
        </pc:picChg>
        <pc:picChg chg="add mod">
          <ac:chgData name="Alina Olsen" userId="2767c37f-a6e9-488f-8571-0ca7da0f883a" providerId="ADAL" clId="{85F8AA13-8712-4916-B473-7F94C6C1A3F0}" dt="2022-10-03T12:13:18.439" v="636" actId="1076"/>
          <ac:picMkLst>
            <pc:docMk/>
            <pc:sldMk cId="1027841385" sldId="2147196478"/>
            <ac:picMk id="5132" creationId="{9CA3F48E-A10A-6C57-CB6A-4EB76A16000D}"/>
          </ac:picMkLst>
        </pc:picChg>
        <pc:picChg chg="add mod">
          <ac:chgData name="Alina Olsen" userId="2767c37f-a6e9-488f-8571-0ca7da0f883a" providerId="ADAL" clId="{85F8AA13-8712-4916-B473-7F94C6C1A3F0}" dt="2022-10-03T12:13:27.180" v="638" actId="14100"/>
          <ac:picMkLst>
            <pc:docMk/>
            <pc:sldMk cId="1027841385" sldId="2147196478"/>
            <ac:picMk id="5134" creationId="{515E00C0-EB29-6032-DC96-1C9197740C09}"/>
          </ac:picMkLst>
        </pc:picChg>
        <pc:picChg chg="del">
          <ac:chgData name="Alina Olsen" userId="2767c37f-a6e9-488f-8571-0ca7da0f883a" providerId="ADAL" clId="{85F8AA13-8712-4916-B473-7F94C6C1A3F0}" dt="2022-10-03T11:58:35.917" v="557" actId="478"/>
          <ac:picMkLst>
            <pc:docMk/>
            <pc:sldMk cId="1027841385" sldId="2147196478"/>
            <ac:picMk id="7170" creationId="{A002590B-5990-B59A-14F6-50C45AE97894}"/>
          </ac:picMkLst>
        </pc:picChg>
        <pc:picChg chg="del">
          <ac:chgData name="Alina Olsen" userId="2767c37f-a6e9-488f-8571-0ca7da0f883a" providerId="ADAL" clId="{85F8AA13-8712-4916-B473-7F94C6C1A3F0}" dt="2022-10-03T11:58:25.363" v="551" actId="478"/>
          <ac:picMkLst>
            <pc:docMk/>
            <pc:sldMk cId="1027841385" sldId="2147196478"/>
            <ac:picMk id="7172" creationId="{54872F48-CD4B-8C3C-7E3D-FA7E0BEE7188}"/>
          </ac:picMkLst>
        </pc:picChg>
        <pc:cxnChg chg="add mod">
          <ac:chgData name="Alina Olsen" userId="2767c37f-a6e9-488f-8571-0ca7da0f883a" providerId="ADAL" clId="{85F8AA13-8712-4916-B473-7F94C6C1A3F0}" dt="2022-10-03T12:12:50.546" v="631" actId="1076"/>
          <ac:cxnSpMkLst>
            <pc:docMk/>
            <pc:sldMk cId="1027841385" sldId="2147196478"/>
            <ac:cxnSpMk id="15" creationId="{2DA21C39-8C83-FE79-6DA5-53C5BBADD70A}"/>
          </ac:cxnSpMkLst>
        </pc:cxnChg>
      </pc:sldChg>
      <pc:sldChg chg="addSp delSp modSp new mod">
        <pc:chgData name="Alina Olsen" userId="2767c37f-a6e9-488f-8571-0ca7da0f883a" providerId="ADAL" clId="{85F8AA13-8712-4916-B473-7F94C6C1A3F0}" dt="2022-10-03T10:57:39.972" v="326" actId="1076"/>
        <pc:sldMkLst>
          <pc:docMk/>
          <pc:sldMk cId="2817557315" sldId="2147196479"/>
        </pc:sldMkLst>
        <pc:spChg chg="del">
          <ac:chgData name="Alina Olsen" userId="2767c37f-a6e9-488f-8571-0ca7da0f883a" providerId="ADAL" clId="{85F8AA13-8712-4916-B473-7F94C6C1A3F0}" dt="2022-10-03T10:54:29.332" v="300" actId="478"/>
          <ac:spMkLst>
            <pc:docMk/>
            <pc:sldMk cId="2817557315" sldId="2147196479"/>
            <ac:spMk id="2" creationId="{246DF904-7E18-71C4-E9FE-DAC8A058564B}"/>
          </ac:spMkLst>
        </pc:spChg>
        <pc:spChg chg="del">
          <ac:chgData name="Alina Olsen" userId="2767c37f-a6e9-488f-8571-0ca7da0f883a" providerId="ADAL" clId="{85F8AA13-8712-4916-B473-7F94C6C1A3F0}" dt="2022-10-03T10:55:09.525" v="306" actId="478"/>
          <ac:spMkLst>
            <pc:docMk/>
            <pc:sldMk cId="2817557315" sldId="2147196479"/>
            <ac:spMk id="3" creationId="{E8618B90-F6FB-8955-9E72-041BD1C3E5CE}"/>
          </ac:spMkLst>
        </pc:spChg>
        <pc:picChg chg="add mod">
          <ac:chgData name="Alina Olsen" userId="2767c37f-a6e9-488f-8571-0ca7da0f883a" providerId="ADAL" clId="{85F8AA13-8712-4916-B473-7F94C6C1A3F0}" dt="2022-10-03T10:55:03.814" v="305" actId="14100"/>
          <ac:picMkLst>
            <pc:docMk/>
            <pc:sldMk cId="2817557315" sldId="2147196479"/>
            <ac:picMk id="5" creationId="{28EFBBB6-066A-9A0B-31D5-393FEB87E1F7}"/>
          </ac:picMkLst>
        </pc:picChg>
        <pc:picChg chg="add mod">
          <ac:chgData name="Alina Olsen" userId="2767c37f-a6e9-488f-8571-0ca7da0f883a" providerId="ADAL" clId="{85F8AA13-8712-4916-B473-7F94C6C1A3F0}" dt="2022-10-03T10:57:38.598" v="325" actId="1076"/>
          <ac:picMkLst>
            <pc:docMk/>
            <pc:sldMk cId="2817557315" sldId="2147196479"/>
            <ac:picMk id="7" creationId="{A43A419B-9388-2A88-1EA8-3F7E076BA896}"/>
          </ac:picMkLst>
        </pc:picChg>
        <pc:picChg chg="add mod">
          <ac:chgData name="Alina Olsen" userId="2767c37f-a6e9-488f-8571-0ca7da0f883a" providerId="ADAL" clId="{85F8AA13-8712-4916-B473-7F94C6C1A3F0}" dt="2022-10-03T10:57:39.972" v="326" actId="1076"/>
          <ac:picMkLst>
            <pc:docMk/>
            <pc:sldMk cId="2817557315" sldId="2147196479"/>
            <ac:picMk id="9" creationId="{015410ED-EF57-CF4B-433B-C271BAF87901}"/>
          </ac:picMkLst>
        </pc:picChg>
        <pc:picChg chg="add mod">
          <ac:chgData name="Alina Olsen" userId="2767c37f-a6e9-488f-8571-0ca7da0f883a" providerId="ADAL" clId="{85F8AA13-8712-4916-B473-7F94C6C1A3F0}" dt="2022-10-03T10:57:36.887" v="324" actId="1076"/>
          <ac:picMkLst>
            <pc:docMk/>
            <pc:sldMk cId="2817557315" sldId="2147196479"/>
            <ac:picMk id="11" creationId="{80DBF732-954E-A474-10C2-5388207AFCD5}"/>
          </ac:picMkLst>
        </pc:picChg>
      </pc:sldChg>
      <pc:sldChg chg="addSp delSp modSp add mod">
        <pc:chgData name="Alina Olsen" userId="2767c37f-a6e9-488f-8571-0ca7da0f883a" providerId="ADAL" clId="{85F8AA13-8712-4916-B473-7F94C6C1A3F0}" dt="2022-10-03T12:41:24.282" v="811" actId="20577"/>
        <pc:sldMkLst>
          <pc:docMk/>
          <pc:sldMk cId="4185412628" sldId="2147196480"/>
        </pc:sldMkLst>
        <pc:spChg chg="mod">
          <ac:chgData name="Alina Olsen" userId="2767c37f-a6e9-488f-8571-0ca7da0f883a" providerId="ADAL" clId="{85F8AA13-8712-4916-B473-7F94C6C1A3F0}" dt="2022-10-03T12:41:24.282" v="811" actId="20577"/>
          <ac:spMkLst>
            <pc:docMk/>
            <pc:sldMk cId="4185412628" sldId="2147196480"/>
            <ac:spMk id="2" creationId="{13AA2EB8-FEDE-42A7-ACE5-476A804CFB97}"/>
          </ac:spMkLst>
        </pc:spChg>
        <pc:spChg chg="add mod">
          <ac:chgData name="Alina Olsen" userId="2767c37f-a6e9-488f-8571-0ca7da0f883a" providerId="ADAL" clId="{85F8AA13-8712-4916-B473-7F94C6C1A3F0}" dt="2022-10-03T12:40:02.702" v="797" actId="1076"/>
          <ac:spMkLst>
            <pc:docMk/>
            <pc:sldMk cId="4185412628" sldId="2147196480"/>
            <ac:spMk id="3" creationId="{8E7DBE15-C657-ED12-8E3F-738C7B7F1B28}"/>
          </ac:spMkLst>
        </pc:spChg>
        <pc:spChg chg="add mod">
          <ac:chgData name="Alina Olsen" userId="2767c37f-a6e9-488f-8571-0ca7da0f883a" providerId="ADAL" clId="{85F8AA13-8712-4916-B473-7F94C6C1A3F0}" dt="2022-10-03T12:39:56.197" v="795" actId="1076"/>
          <ac:spMkLst>
            <pc:docMk/>
            <pc:sldMk cId="4185412628" sldId="2147196480"/>
            <ac:spMk id="4" creationId="{90CE4CE4-A16F-D19C-47B7-C25C08309417}"/>
          </ac:spMkLst>
        </pc:spChg>
        <pc:spChg chg="add mod">
          <ac:chgData name="Alina Olsen" userId="2767c37f-a6e9-488f-8571-0ca7da0f883a" providerId="ADAL" clId="{85F8AA13-8712-4916-B473-7F94C6C1A3F0}" dt="2022-10-03T12:40:10.973" v="799" actId="1076"/>
          <ac:spMkLst>
            <pc:docMk/>
            <pc:sldMk cId="4185412628" sldId="2147196480"/>
            <ac:spMk id="7" creationId="{726364DF-FD7F-FCD9-2653-55EE55D2AAAF}"/>
          </ac:spMkLst>
        </pc:spChg>
        <pc:spChg chg="add mod">
          <ac:chgData name="Alina Olsen" userId="2767c37f-a6e9-488f-8571-0ca7da0f883a" providerId="ADAL" clId="{85F8AA13-8712-4916-B473-7F94C6C1A3F0}" dt="2022-10-03T12:40:21.444" v="801" actId="1076"/>
          <ac:spMkLst>
            <pc:docMk/>
            <pc:sldMk cId="4185412628" sldId="2147196480"/>
            <ac:spMk id="9" creationId="{B31C9ADD-6BA1-4E6A-131C-34F8F926341B}"/>
          </ac:spMkLst>
        </pc:spChg>
        <pc:spChg chg="add mod">
          <ac:chgData name="Alina Olsen" userId="2767c37f-a6e9-488f-8571-0ca7da0f883a" providerId="ADAL" clId="{85F8AA13-8712-4916-B473-7F94C6C1A3F0}" dt="2022-10-03T12:40:30.136" v="803" actId="1076"/>
          <ac:spMkLst>
            <pc:docMk/>
            <pc:sldMk cId="4185412628" sldId="2147196480"/>
            <ac:spMk id="12" creationId="{639C46C4-DE91-E8C7-E1C6-0AA69713651B}"/>
          </ac:spMkLst>
        </pc:spChg>
        <pc:picChg chg="del">
          <ac:chgData name="Alina Olsen" userId="2767c37f-a6e9-488f-8571-0ca7da0f883a" providerId="ADAL" clId="{85F8AA13-8712-4916-B473-7F94C6C1A3F0}" dt="2022-10-03T12:31:14.115" v="750" actId="478"/>
          <ac:picMkLst>
            <pc:docMk/>
            <pc:sldMk cId="4185412628" sldId="2147196480"/>
            <ac:picMk id="5" creationId="{D019AD6D-06B5-CDA4-7034-16CDBEE1262A}"/>
          </ac:picMkLst>
        </pc:picChg>
        <pc:picChg chg="del">
          <ac:chgData name="Alina Olsen" userId="2767c37f-a6e9-488f-8571-0ca7da0f883a" providerId="ADAL" clId="{85F8AA13-8712-4916-B473-7F94C6C1A3F0}" dt="2022-10-03T12:31:13.129" v="749" actId="478"/>
          <ac:picMkLst>
            <pc:docMk/>
            <pc:sldMk cId="4185412628" sldId="2147196480"/>
            <ac:picMk id="6" creationId="{FBD6E403-B10E-80C5-33DE-E3240CCBCE74}"/>
          </ac:picMkLst>
        </pc:picChg>
        <pc:picChg chg="del">
          <ac:chgData name="Alina Olsen" userId="2767c37f-a6e9-488f-8571-0ca7da0f883a" providerId="ADAL" clId="{85F8AA13-8712-4916-B473-7F94C6C1A3F0}" dt="2022-10-03T12:31:11.432" v="747" actId="478"/>
          <ac:picMkLst>
            <pc:docMk/>
            <pc:sldMk cId="4185412628" sldId="2147196480"/>
            <ac:picMk id="8" creationId="{7C59D0A3-706B-B963-8699-1942B53E886E}"/>
          </ac:picMkLst>
        </pc:picChg>
        <pc:picChg chg="del">
          <ac:chgData name="Alina Olsen" userId="2767c37f-a6e9-488f-8571-0ca7da0f883a" providerId="ADAL" clId="{85F8AA13-8712-4916-B473-7F94C6C1A3F0}" dt="2022-10-03T12:31:12.517" v="748" actId="478"/>
          <ac:picMkLst>
            <pc:docMk/>
            <pc:sldMk cId="4185412628" sldId="2147196480"/>
            <ac:picMk id="10" creationId="{2E8EF139-189E-7DAC-5FAD-89345E03B2AE}"/>
          </ac:picMkLst>
        </pc:picChg>
        <pc:picChg chg="del">
          <ac:chgData name="Alina Olsen" userId="2767c37f-a6e9-488f-8571-0ca7da0f883a" providerId="ADAL" clId="{85F8AA13-8712-4916-B473-7F94C6C1A3F0}" dt="2022-10-03T12:31:10.573" v="746" actId="478"/>
          <ac:picMkLst>
            <pc:docMk/>
            <pc:sldMk cId="4185412628" sldId="2147196480"/>
            <ac:picMk id="11" creationId="{460EED8F-9A76-1201-86BF-8DD4B1B5AC23}"/>
          </ac:picMkLst>
        </pc:picChg>
        <pc:picChg chg="add del mod">
          <ac:chgData name="Alina Olsen" userId="2767c37f-a6e9-488f-8571-0ca7da0f883a" providerId="ADAL" clId="{85F8AA13-8712-4916-B473-7F94C6C1A3F0}" dt="2022-10-03T12:37:30.476" v="767" actId="478"/>
          <ac:picMkLst>
            <pc:docMk/>
            <pc:sldMk cId="4185412628" sldId="2147196480"/>
            <ac:picMk id="7170" creationId="{746E26B3-389A-5F15-FB94-6AB323947028}"/>
          </ac:picMkLst>
        </pc:picChg>
        <pc:picChg chg="add mod">
          <ac:chgData name="Alina Olsen" userId="2767c37f-a6e9-488f-8571-0ca7da0f883a" providerId="ADAL" clId="{85F8AA13-8712-4916-B473-7F94C6C1A3F0}" dt="2022-10-03T12:39:58.963" v="796" actId="1076"/>
          <ac:picMkLst>
            <pc:docMk/>
            <pc:sldMk cId="4185412628" sldId="2147196480"/>
            <ac:picMk id="7172" creationId="{84DBB207-B5AC-A908-B060-380EC6ABEAE1}"/>
          </ac:picMkLst>
        </pc:picChg>
        <pc:picChg chg="add mod">
          <ac:chgData name="Alina Olsen" userId="2767c37f-a6e9-488f-8571-0ca7da0f883a" providerId="ADAL" clId="{85F8AA13-8712-4916-B473-7F94C6C1A3F0}" dt="2022-10-03T12:38:48.615" v="785" actId="1076"/>
          <ac:picMkLst>
            <pc:docMk/>
            <pc:sldMk cId="4185412628" sldId="2147196480"/>
            <ac:picMk id="7174" creationId="{BD0DC6D2-4A2C-1417-08D4-6006E0274813}"/>
          </ac:picMkLst>
        </pc:picChg>
        <pc:picChg chg="add mod">
          <ac:chgData name="Alina Olsen" userId="2767c37f-a6e9-488f-8571-0ca7da0f883a" providerId="ADAL" clId="{85F8AA13-8712-4916-B473-7F94C6C1A3F0}" dt="2022-10-03T12:38:50.272" v="786" actId="1076"/>
          <ac:picMkLst>
            <pc:docMk/>
            <pc:sldMk cId="4185412628" sldId="2147196480"/>
            <ac:picMk id="7176" creationId="{781782AA-CD57-D4B3-B054-5E3CEF01EDB3}"/>
          </ac:picMkLst>
        </pc:picChg>
        <pc:picChg chg="add mod">
          <ac:chgData name="Alina Olsen" userId="2767c37f-a6e9-488f-8571-0ca7da0f883a" providerId="ADAL" clId="{85F8AA13-8712-4916-B473-7F94C6C1A3F0}" dt="2022-10-03T12:38:42.492" v="782" actId="1076"/>
          <ac:picMkLst>
            <pc:docMk/>
            <pc:sldMk cId="4185412628" sldId="2147196480"/>
            <ac:picMk id="7178" creationId="{8D8592C2-F7A9-B3AB-3F86-0536CC1D8D24}"/>
          </ac:picMkLst>
        </pc:picChg>
        <pc:picChg chg="add mod">
          <ac:chgData name="Alina Olsen" userId="2767c37f-a6e9-488f-8571-0ca7da0f883a" providerId="ADAL" clId="{85F8AA13-8712-4916-B473-7F94C6C1A3F0}" dt="2022-10-03T12:38:38.974" v="781" actId="1076"/>
          <ac:picMkLst>
            <pc:docMk/>
            <pc:sldMk cId="4185412628" sldId="2147196480"/>
            <ac:picMk id="7180" creationId="{102B1187-9AA2-090A-8D45-9CDDFCFC1B4A}"/>
          </ac:picMkLst>
        </pc:picChg>
      </pc:sldChg>
      <pc:sldChg chg="addSp delSp modSp add mod">
        <pc:chgData name="Alina Olsen" userId="2767c37f-a6e9-488f-8571-0ca7da0f883a" providerId="ADAL" clId="{85F8AA13-8712-4916-B473-7F94C6C1A3F0}" dt="2022-10-03T12:52:06.125" v="854" actId="14100"/>
        <pc:sldMkLst>
          <pc:docMk/>
          <pc:sldMk cId="1344576295" sldId="2147196481"/>
        </pc:sldMkLst>
        <pc:spChg chg="del">
          <ac:chgData name="Alina Olsen" userId="2767c37f-a6e9-488f-8571-0ca7da0f883a" providerId="ADAL" clId="{85F8AA13-8712-4916-B473-7F94C6C1A3F0}" dt="2022-10-03T12:48:03.865" v="814" actId="478"/>
          <ac:spMkLst>
            <pc:docMk/>
            <pc:sldMk cId="1344576295" sldId="2147196481"/>
            <ac:spMk id="3" creationId="{8E7DBE15-C657-ED12-8E3F-738C7B7F1B28}"/>
          </ac:spMkLst>
        </pc:spChg>
        <pc:spChg chg="del">
          <ac:chgData name="Alina Olsen" userId="2767c37f-a6e9-488f-8571-0ca7da0f883a" providerId="ADAL" clId="{85F8AA13-8712-4916-B473-7F94C6C1A3F0}" dt="2022-10-03T12:48:05.604" v="816" actId="478"/>
          <ac:spMkLst>
            <pc:docMk/>
            <pc:sldMk cId="1344576295" sldId="2147196481"/>
            <ac:spMk id="4" creationId="{90CE4CE4-A16F-D19C-47B7-C25C08309417}"/>
          </ac:spMkLst>
        </pc:spChg>
        <pc:spChg chg="del">
          <ac:chgData name="Alina Olsen" userId="2767c37f-a6e9-488f-8571-0ca7da0f883a" providerId="ADAL" clId="{85F8AA13-8712-4916-B473-7F94C6C1A3F0}" dt="2022-10-03T12:48:06.697" v="817" actId="478"/>
          <ac:spMkLst>
            <pc:docMk/>
            <pc:sldMk cId="1344576295" sldId="2147196481"/>
            <ac:spMk id="7" creationId="{726364DF-FD7F-FCD9-2653-55EE55D2AAAF}"/>
          </ac:spMkLst>
        </pc:spChg>
        <pc:spChg chg="del">
          <ac:chgData name="Alina Olsen" userId="2767c37f-a6e9-488f-8571-0ca7da0f883a" providerId="ADAL" clId="{85F8AA13-8712-4916-B473-7F94C6C1A3F0}" dt="2022-10-03T12:48:09.163" v="819" actId="478"/>
          <ac:spMkLst>
            <pc:docMk/>
            <pc:sldMk cId="1344576295" sldId="2147196481"/>
            <ac:spMk id="9" creationId="{B31C9ADD-6BA1-4E6A-131C-34F8F926341B}"/>
          </ac:spMkLst>
        </pc:spChg>
        <pc:spChg chg="del">
          <ac:chgData name="Alina Olsen" userId="2767c37f-a6e9-488f-8571-0ca7da0f883a" providerId="ADAL" clId="{85F8AA13-8712-4916-B473-7F94C6C1A3F0}" dt="2022-10-03T12:48:11.384" v="822" actId="478"/>
          <ac:spMkLst>
            <pc:docMk/>
            <pc:sldMk cId="1344576295" sldId="2147196481"/>
            <ac:spMk id="12" creationId="{639C46C4-DE91-E8C7-E1C6-0AA69713651B}"/>
          </ac:spMkLst>
        </pc:spChg>
        <pc:picChg chg="add mod">
          <ac:chgData name="Alina Olsen" userId="2767c37f-a6e9-488f-8571-0ca7da0f883a" providerId="ADAL" clId="{85F8AA13-8712-4916-B473-7F94C6C1A3F0}" dt="2022-10-03T12:48:35.872" v="826" actId="1076"/>
          <ac:picMkLst>
            <pc:docMk/>
            <pc:sldMk cId="1344576295" sldId="2147196481"/>
            <ac:picMk id="1026" creationId="{24963E19-47EE-4A2B-E022-2DE4586D787E}"/>
          </ac:picMkLst>
        </pc:picChg>
        <pc:picChg chg="add mod">
          <ac:chgData name="Alina Olsen" userId="2767c37f-a6e9-488f-8571-0ca7da0f883a" providerId="ADAL" clId="{85F8AA13-8712-4916-B473-7F94C6C1A3F0}" dt="2022-10-03T12:50:28.977" v="842" actId="1076"/>
          <ac:picMkLst>
            <pc:docMk/>
            <pc:sldMk cId="1344576295" sldId="2147196481"/>
            <ac:picMk id="1028" creationId="{9844A45B-E9DD-2665-2830-CD75BAA2538A}"/>
          </ac:picMkLst>
        </pc:picChg>
        <pc:picChg chg="add del mod">
          <ac:chgData name="Alina Olsen" userId="2767c37f-a6e9-488f-8571-0ca7da0f883a" providerId="ADAL" clId="{85F8AA13-8712-4916-B473-7F94C6C1A3F0}" dt="2022-10-03T12:50:26.370" v="841" actId="14100"/>
          <ac:picMkLst>
            <pc:docMk/>
            <pc:sldMk cId="1344576295" sldId="2147196481"/>
            <ac:picMk id="1030" creationId="{2133BB93-3E24-FEE3-5077-22DC899E95BD}"/>
          </ac:picMkLst>
        </pc:picChg>
        <pc:picChg chg="add mod">
          <ac:chgData name="Alina Olsen" userId="2767c37f-a6e9-488f-8571-0ca7da0f883a" providerId="ADAL" clId="{85F8AA13-8712-4916-B473-7F94C6C1A3F0}" dt="2022-10-03T12:51:09.367" v="848" actId="1076"/>
          <ac:picMkLst>
            <pc:docMk/>
            <pc:sldMk cId="1344576295" sldId="2147196481"/>
            <ac:picMk id="1032" creationId="{5B5F2DE3-E6DC-FC52-FD33-EC5B206E49BC}"/>
          </ac:picMkLst>
        </pc:picChg>
        <pc:picChg chg="add mod">
          <ac:chgData name="Alina Olsen" userId="2767c37f-a6e9-488f-8571-0ca7da0f883a" providerId="ADAL" clId="{85F8AA13-8712-4916-B473-7F94C6C1A3F0}" dt="2022-10-03T12:52:06.125" v="854" actId="14100"/>
          <ac:picMkLst>
            <pc:docMk/>
            <pc:sldMk cId="1344576295" sldId="2147196481"/>
            <ac:picMk id="1034" creationId="{99A0965D-13ED-53E2-4C90-0F1D8BA12998}"/>
          </ac:picMkLst>
        </pc:picChg>
        <pc:picChg chg="del">
          <ac:chgData name="Alina Olsen" userId="2767c37f-a6e9-488f-8571-0ca7da0f883a" providerId="ADAL" clId="{85F8AA13-8712-4916-B473-7F94C6C1A3F0}" dt="2022-10-03T12:48:02.827" v="813" actId="478"/>
          <ac:picMkLst>
            <pc:docMk/>
            <pc:sldMk cId="1344576295" sldId="2147196481"/>
            <ac:picMk id="7172" creationId="{84DBB207-B5AC-A908-B060-380EC6ABEAE1}"/>
          </ac:picMkLst>
        </pc:picChg>
        <pc:picChg chg="del">
          <ac:chgData name="Alina Olsen" userId="2767c37f-a6e9-488f-8571-0ca7da0f883a" providerId="ADAL" clId="{85F8AA13-8712-4916-B473-7F94C6C1A3F0}" dt="2022-10-03T12:48:04.790" v="815" actId="478"/>
          <ac:picMkLst>
            <pc:docMk/>
            <pc:sldMk cId="1344576295" sldId="2147196481"/>
            <ac:picMk id="7174" creationId="{BD0DC6D2-4A2C-1417-08D4-6006E0274813}"/>
          </ac:picMkLst>
        </pc:picChg>
        <pc:picChg chg="del">
          <ac:chgData name="Alina Olsen" userId="2767c37f-a6e9-488f-8571-0ca7da0f883a" providerId="ADAL" clId="{85F8AA13-8712-4916-B473-7F94C6C1A3F0}" dt="2022-10-03T12:48:07.277" v="818" actId="478"/>
          <ac:picMkLst>
            <pc:docMk/>
            <pc:sldMk cId="1344576295" sldId="2147196481"/>
            <ac:picMk id="7176" creationId="{781782AA-CD57-D4B3-B054-5E3CEF01EDB3}"/>
          </ac:picMkLst>
        </pc:picChg>
        <pc:picChg chg="del">
          <ac:chgData name="Alina Olsen" userId="2767c37f-a6e9-488f-8571-0ca7da0f883a" providerId="ADAL" clId="{85F8AA13-8712-4916-B473-7F94C6C1A3F0}" dt="2022-10-03T12:48:09.712" v="820" actId="478"/>
          <ac:picMkLst>
            <pc:docMk/>
            <pc:sldMk cId="1344576295" sldId="2147196481"/>
            <ac:picMk id="7178" creationId="{8D8592C2-F7A9-B3AB-3F86-0536CC1D8D24}"/>
          </ac:picMkLst>
        </pc:picChg>
        <pc:picChg chg="del">
          <ac:chgData name="Alina Olsen" userId="2767c37f-a6e9-488f-8571-0ca7da0f883a" providerId="ADAL" clId="{85F8AA13-8712-4916-B473-7F94C6C1A3F0}" dt="2022-10-03T12:48:10.636" v="821" actId="478"/>
          <ac:picMkLst>
            <pc:docMk/>
            <pc:sldMk cId="1344576295" sldId="2147196481"/>
            <ac:picMk id="7180" creationId="{102B1187-9AA2-090A-8D45-9CDDFCFC1B4A}"/>
          </ac:picMkLst>
        </pc:picChg>
      </pc:sldChg>
    </pc:docChg>
  </pc:docChgLst>
  <pc:docChgLst>
    <pc:chgData name="Alina Olsen" userId="2767c37f-a6e9-488f-8571-0ca7da0f883a" providerId="ADAL" clId="{78619DF1-D2CD-4F93-8B27-E407D48435D3}"/>
    <pc:docChg chg="undo custSel addSld delSld modSld sldOrd">
      <pc:chgData name="Alina Olsen" userId="2767c37f-a6e9-488f-8571-0ca7da0f883a" providerId="ADAL" clId="{78619DF1-D2CD-4F93-8B27-E407D48435D3}" dt="2023-01-02T17:12:16.325" v="1116" actId="20577"/>
      <pc:docMkLst>
        <pc:docMk/>
      </pc:docMkLst>
      <pc:sldChg chg="modSp mod">
        <pc:chgData name="Alina Olsen" userId="2767c37f-a6e9-488f-8571-0ca7da0f883a" providerId="ADAL" clId="{78619DF1-D2CD-4F93-8B27-E407D48435D3}" dt="2023-01-02T12:02:52.194" v="10" actId="20577"/>
        <pc:sldMkLst>
          <pc:docMk/>
          <pc:sldMk cId="2645030822" sldId="259"/>
        </pc:sldMkLst>
        <pc:spChg chg="mod">
          <ac:chgData name="Alina Olsen" userId="2767c37f-a6e9-488f-8571-0ca7da0f883a" providerId="ADAL" clId="{78619DF1-D2CD-4F93-8B27-E407D48435D3}" dt="2023-01-02T12:02:52.194" v="10" actId="20577"/>
          <ac:spMkLst>
            <pc:docMk/>
            <pc:sldMk cId="2645030822" sldId="259"/>
            <ac:spMk id="2" creationId="{A041A3CA-E9FE-9249-A508-85B91988ED65}"/>
          </ac:spMkLst>
        </pc:spChg>
      </pc:sldChg>
      <pc:sldChg chg="addSp delSp modSp mod">
        <pc:chgData name="Alina Olsen" userId="2767c37f-a6e9-488f-8571-0ca7da0f883a" providerId="ADAL" clId="{78619DF1-D2CD-4F93-8B27-E407D48435D3}" dt="2023-01-02T12:13:31.287" v="33" actId="20577"/>
        <pc:sldMkLst>
          <pc:docMk/>
          <pc:sldMk cId="1183698157" sldId="2147196401"/>
        </pc:sldMkLst>
        <pc:spChg chg="mod">
          <ac:chgData name="Alina Olsen" userId="2767c37f-a6e9-488f-8571-0ca7da0f883a" providerId="ADAL" clId="{78619DF1-D2CD-4F93-8B27-E407D48435D3}" dt="2023-01-02T12:13:31.287" v="33" actId="20577"/>
          <ac:spMkLst>
            <pc:docMk/>
            <pc:sldMk cId="1183698157" sldId="2147196401"/>
            <ac:spMk id="2" creationId="{13AA2EB8-FEDE-42A7-ACE5-476A804CFB97}"/>
          </ac:spMkLst>
        </pc:spChg>
        <pc:spChg chg="mod">
          <ac:chgData name="Alina Olsen" userId="2767c37f-a6e9-488f-8571-0ca7da0f883a" providerId="ADAL" clId="{78619DF1-D2CD-4F93-8B27-E407D48435D3}" dt="2023-01-02T12:13:24.227" v="28" actId="20577"/>
          <ac:spMkLst>
            <pc:docMk/>
            <pc:sldMk cId="1183698157" sldId="2147196401"/>
            <ac:spMk id="3" creationId="{6CA0C1D6-4C60-4EF2-91C8-B473DE9D4902}"/>
          </ac:spMkLst>
        </pc:spChg>
        <pc:picChg chg="add mod">
          <ac:chgData name="Alina Olsen" userId="2767c37f-a6e9-488f-8571-0ca7da0f883a" providerId="ADAL" clId="{78619DF1-D2CD-4F93-8B27-E407D48435D3}" dt="2023-01-02T12:11:10.416" v="16" actId="1076"/>
          <ac:picMkLst>
            <pc:docMk/>
            <pc:sldMk cId="1183698157" sldId="2147196401"/>
            <ac:picMk id="5" creationId="{D66225DC-1488-4126-8E4F-AABEDF43BB11}"/>
          </ac:picMkLst>
        </pc:picChg>
        <pc:picChg chg="del">
          <ac:chgData name="Alina Olsen" userId="2767c37f-a6e9-488f-8571-0ca7da0f883a" providerId="ADAL" clId="{78619DF1-D2CD-4F93-8B27-E407D48435D3}" dt="2023-01-02T12:10:53.537" v="11" actId="478"/>
          <ac:picMkLst>
            <pc:docMk/>
            <pc:sldMk cId="1183698157" sldId="2147196401"/>
            <ac:picMk id="7" creationId="{CF18A7C3-876A-C9A0-34E8-F720ED3411ED}"/>
          </ac:picMkLst>
        </pc:picChg>
        <pc:picChg chg="add mod">
          <ac:chgData name="Alina Olsen" userId="2767c37f-a6e9-488f-8571-0ca7da0f883a" providerId="ADAL" clId="{78619DF1-D2CD-4F93-8B27-E407D48435D3}" dt="2023-01-02T12:12:00.375" v="20" actId="1076"/>
          <ac:picMkLst>
            <pc:docMk/>
            <pc:sldMk cId="1183698157" sldId="2147196401"/>
            <ac:picMk id="9" creationId="{D2246A89-4F1C-4808-847C-E77D9CC62886}"/>
          </ac:picMkLst>
        </pc:picChg>
        <pc:picChg chg="del">
          <ac:chgData name="Alina Olsen" userId="2767c37f-a6e9-488f-8571-0ca7da0f883a" providerId="ADAL" clId="{78619DF1-D2CD-4F93-8B27-E407D48435D3}" dt="2023-01-02T12:11:51.518" v="17" actId="478"/>
          <ac:picMkLst>
            <pc:docMk/>
            <pc:sldMk cId="1183698157" sldId="2147196401"/>
            <ac:picMk id="10" creationId="{63BFA93D-D69F-3D1B-7A00-5B5EC003CEEB}"/>
          </ac:picMkLst>
        </pc:picChg>
      </pc:sldChg>
      <pc:sldChg chg="addSp delSp modSp mod">
        <pc:chgData name="Alina Olsen" userId="2767c37f-a6e9-488f-8571-0ca7da0f883a" providerId="ADAL" clId="{78619DF1-D2CD-4F93-8B27-E407D48435D3}" dt="2023-01-02T14:37:47.447" v="37" actId="14100"/>
        <pc:sldMkLst>
          <pc:docMk/>
          <pc:sldMk cId="304974052" sldId="2147196402"/>
        </pc:sldMkLst>
        <pc:picChg chg="add mod">
          <ac:chgData name="Alina Olsen" userId="2767c37f-a6e9-488f-8571-0ca7da0f883a" providerId="ADAL" clId="{78619DF1-D2CD-4F93-8B27-E407D48435D3}" dt="2023-01-02T14:37:47.447" v="37" actId="14100"/>
          <ac:picMkLst>
            <pc:docMk/>
            <pc:sldMk cId="304974052" sldId="2147196402"/>
            <ac:picMk id="4" creationId="{778F0D64-7DEF-405B-BD84-045FB66B89A9}"/>
          </ac:picMkLst>
        </pc:picChg>
        <pc:picChg chg="del">
          <ac:chgData name="Alina Olsen" userId="2767c37f-a6e9-488f-8571-0ca7da0f883a" providerId="ADAL" clId="{78619DF1-D2CD-4F93-8B27-E407D48435D3}" dt="2023-01-02T14:37:38.225" v="34" actId="478"/>
          <ac:picMkLst>
            <pc:docMk/>
            <pc:sldMk cId="304974052" sldId="2147196402"/>
            <ac:picMk id="5" creationId="{DD65D2EA-C19E-B174-6F15-B6BD0CAE3FA4}"/>
          </ac:picMkLst>
        </pc:picChg>
      </pc:sldChg>
      <pc:sldChg chg="addSp delSp modSp mod">
        <pc:chgData name="Alina Olsen" userId="2767c37f-a6e9-488f-8571-0ca7da0f883a" providerId="ADAL" clId="{78619DF1-D2CD-4F93-8B27-E407D48435D3}" dt="2023-01-02T14:52:19.446" v="207" actId="27636"/>
        <pc:sldMkLst>
          <pc:docMk/>
          <pc:sldMk cId="1343494368" sldId="2147196404"/>
        </pc:sldMkLst>
        <pc:spChg chg="mod">
          <ac:chgData name="Alina Olsen" userId="2767c37f-a6e9-488f-8571-0ca7da0f883a" providerId="ADAL" clId="{78619DF1-D2CD-4F93-8B27-E407D48435D3}" dt="2023-01-02T14:38:29.929" v="51" actId="27636"/>
          <ac:spMkLst>
            <pc:docMk/>
            <pc:sldMk cId="1343494368" sldId="2147196404"/>
            <ac:spMk id="2" creationId="{AD604C63-AFA9-4B5E-B58D-B9142618E90A}"/>
          </ac:spMkLst>
        </pc:spChg>
        <pc:spChg chg="mod">
          <ac:chgData name="Alina Olsen" userId="2767c37f-a6e9-488f-8571-0ca7da0f883a" providerId="ADAL" clId="{78619DF1-D2CD-4F93-8B27-E407D48435D3}" dt="2023-01-02T14:52:19.446" v="207" actId="27636"/>
          <ac:spMkLst>
            <pc:docMk/>
            <pc:sldMk cId="1343494368" sldId="2147196404"/>
            <ac:spMk id="27" creationId="{E1EE280A-5DD1-AF9A-3F82-0B2FA1D5B9CC}"/>
          </ac:spMkLst>
        </pc:spChg>
        <pc:picChg chg="add del mod">
          <ac:chgData name="Alina Olsen" userId="2767c37f-a6e9-488f-8571-0ca7da0f883a" providerId="ADAL" clId="{78619DF1-D2CD-4F93-8B27-E407D48435D3}" dt="2023-01-02T14:48:12.158" v="69" actId="478"/>
          <ac:picMkLst>
            <pc:docMk/>
            <pc:sldMk cId="1343494368" sldId="2147196404"/>
            <ac:picMk id="4" creationId="{8B2596A8-F9BB-4CEB-AB22-606EA04ADF50}"/>
          </ac:picMkLst>
        </pc:picChg>
        <pc:picChg chg="add del mod">
          <ac:chgData name="Alina Olsen" userId="2767c37f-a6e9-488f-8571-0ca7da0f883a" providerId="ADAL" clId="{78619DF1-D2CD-4F93-8B27-E407D48435D3}" dt="2023-01-02T14:48:09.540" v="68" actId="478"/>
          <ac:picMkLst>
            <pc:docMk/>
            <pc:sldMk cId="1343494368" sldId="2147196404"/>
            <ac:picMk id="6" creationId="{BDA11DA6-17CB-45AF-A01A-943F13FAE00C}"/>
          </ac:picMkLst>
        </pc:picChg>
        <pc:picChg chg="add mod">
          <ac:chgData name="Alina Olsen" userId="2767c37f-a6e9-488f-8571-0ca7da0f883a" providerId="ADAL" clId="{78619DF1-D2CD-4F93-8B27-E407D48435D3}" dt="2023-01-02T14:48:15.449" v="70" actId="1076"/>
          <ac:picMkLst>
            <pc:docMk/>
            <pc:sldMk cId="1343494368" sldId="2147196404"/>
            <ac:picMk id="9" creationId="{E169D4F9-134A-4113-9B6B-35CD69E746B7}"/>
          </ac:picMkLst>
        </pc:picChg>
        <pc:picChg chg="del">
          <ac:chgData name="Alina Olsen" userId="2767c37f-a6e9-488f-8571-0ca7da0f883a" providerId="ADAL" clId="{78619DF1-D2CD-4F93-8B27-E407D48435D3}" dt="2023-01-02T14:40:48.095" v="52" actId="478"/>
          <ac:picMkLst>
            <pc:docMk/>
            <pc:sldMk cId="1343494368" sldId="2147196404"/>
            <ac:picMk id="10" creationId="{9015D13D-EBCE-4DE4-2F4D-9F4189114140}"/>
          </ac:picMkLst>
        </pc:picChg>
        <pc:picChg chg="add del mod">
          <ac:chgData name="Alina Olsen" userId="2767c37f-a6e9-488f-8571-0ca7da0f883a" providerId="ADAL" clId="{78619DF1-D2CD-4F93-8B27-E407D48435D3}" dt="2023-01-02T14:47:52.628" v="64"/>
          <ac:picMkLst>
            <pc:docMk/>
            <pc:sldMk cId="1343494368" sldId="2147196404"/>
            <ac:picMk id="11" creationId="{0AE538BF-874A-4A31-AB03-A8D29664697E}"/>
          </ac:picMkLst>
        </pc:picChg>
      </pc:sldChg>
      <pc:sldChg chg="del">
        <pc:chgData name="Alina Olsen" userId="2767c37f-a6e9-488f-8571-0ca7da0f883a" providerId="ADAL" clId="{78619DF1-D2CD-4F93-8B27-E407D48435D3}" dt="2023-01-02T14:38:11.229" v="38" actId="2696"/>
        <pc:sldMkLst>
          <pc:docMk/>
          <pc:sldMk cId="1800989268" sldId="2147196464"/>
        </pc:sldMkLst>
      </pc:sldChg>
      <pc:sldChg chg="addSp delSp modSp mod">
        <pc:chgData name="Alina Olsen" userId="2767c37f-a6e9-488f-8571-0ca7da0f883a" providerId="ADAL" clId="{78619DF1-D2CD-4F93-8B27-E407D48435D3}" dt="2023-01-02T15:17:58.280" v="501" actId="14100"/>
        <pc:sldMkLst>
          <pc:docMk/>
          <pc:sldMk cId="300041269" sldId="2147196465"/>
        </pc:sldMkLst>
        <pc:spChg chg="mod">
          <ac:chgData name="Alina Olsen" userId="2767c37f-a6e9-488f-8571-0ca7da0f883a" providerId="ADAL" clId="{78619DF1-D2CD-4F93-8B27-E407D48435D3}" dt="2023-01-02T15:17:58.280" v="501" actId="14100"/>
          <ac:spMkLst>
            <pc:docMk/>
            <pc:sldMk cId="300041269" sldId="2147196465"/>
            <ac:spMk id="10" creationId="{FFAAADC3-828E-47B3-8194-8BCF03AE80E4}"/>
          </ac:spMkLst>
        </pc:spChg>
        <pc:picChg chg="add del mod">
          <ac:chgData name="Alina Olsen" userId="2767c37f-a6e9-488f-8571-0ca7da0f883a" providerId="ADAL" clId="{78619DF1-D2CD-4F93-8B27-E407D48435D3}" dt="2023-01-02T15:11:38.007" v="222" actId="22"/>
          <ac:picMkLst>
            <pc:docMk/>
            <pc:sldMk cId="300041269" sldId="2147196465"/>
            <ac:picMk id="4" creationId="{CA57133E-01C5-4D0B-8ED4-89637663B7B7}"/>
          </ac:picMkLst>
        </pc:picChg>
        <pc:picChg chg="add del">
          <ac:chgData name="Alina Olsen" userId="2767c37f-a6e9-488f-8571-0ca7da0f883a" providerId="ADAL" clId="{78619DF1-D2CD-4F93-8B27-E407D48435D3}" dt="2023-01-02T15:12:32.965" v="224" actId="478"/>
          <ac:picMkLst>
            <pc:docMk/>
            <pc:sldMk cId="300041269" sldId="2147196465"/>
            <ac:picMk id="5" creationId="{EAB74AB0-EEEE-1F1A-F611-ADE30EAE84D6}"/>
          </ac:picMkLst>
        </pc:picChg>
        <pc:picChg chg="add mod">
          <ac:chgData name="Alina Olsen" userId="2767c37f-a6e9-488f-8571-0ca7da0f883a" providerId="ADAL" clId="{78619DF1-D2CD-4F93-8B27-E407D48435D3}" dt="2023-01-02T15:12:51.333" v="230" actId="14100"/>
          <ac:picMkLst>
            <pc:docMk/>
            <pc:sldMk cId="300041269" sldId="2147196465"/>
            <ac:picMk id="7" creationId="{D57DD9B9-8764-4FB8-82E2-CD9577612DA7}"/>
          </ac:picMkLst>
        </pc:picChg>
        <pc:picChg chg="add del mod">
          <ac:chgData name="Alina Olsen" userId="2767c37f-a6e9-488f-8571-0ca7da0f883a" providerId="ADAL" clId="{78619DF1-D2CD-4F93-8B27-E407D48435D3}" dt="2023-01-02T15:12:55.506" v="231" actId="478"/>
          <ac:picMkLst>
            <pc:docMk/>
            <pc:sldMk cId="300041269" sldId="2147196465"/>
            <ac:picMk id="9" creationId="{60794C19-2ABE-365D-B1C4-C5F16DE76B36}"/>
          </ac:picMkLst>
        </pc:picChg>
        <pc:picChg chg="add mod">
          <ac:chgData name="Alina Olsen" userId="2767c37f-a6e9-488f-8571-0ca7da0f883a" providerId="ADAL" clId="{78619DF1-D2CD-4F93-8B27-E407D48435D3}" dt="2023-01-02T15:13:47.289" v="235" actId="14100"/>
          <ac:picMkLst>
            <pc:docMk/>
            <pc:sldMk cId="300041269" sldId="2147196465"/>
            <ac:picMk id="12" creationId="{31BD49F1-D137-4BFC-9F37-09CFC40C0F25}"/>
          </ac:picMkLst>
        </pc:picChg>
      </pc:sldChg>
      <pc:sldChg chg="addSp delSp modSp mod">
        <pc:chgData name="Alina Olsen" userId="2767c37f-a6e9-488f-8571-0ca7da0f883a" providerId="ADAL" clId="{78619DF1-D2CD-4F93-8B27-E407D48435D3}" dt="2023-01-02T15:29:19.707" v="513" actId="1076"/>
        <pc:sldMkLst>
          <pc:docMk/>
          <pc:sldMk cId="131862590" sldId="2147196466"/>
        </pc:sldMkLst>
        <pc:picChg chg="del">
          <ac:chgData name="Alina Olsen" userId="2767c37f-a6e9-488f-8571-0ca7da0f883a" providerId="ADAL" clId="{78619DF1-D2CD-4F93-8B27-E407D48435D3}" dt="2023-01-02T15:27:54.891" v="502" actId="478"/>
          <ac:picMkLst>
            <pc:docMk/>
            <pc:sldMk cId="131862590" sldId="2147196466"/>
            <ac:picMk id="4" creationId="{829E0DDA-DDC3-4F6B-8345-5E04948F79AE}"/>
          </ac:picMkLst>
        </pc:picChg>
        <pc:picChg chg="add mod">
          <ac:chgData name="Alina Olsen" userId="2767c37f-a6e9-488f-8571-0ca7da0f883a" providerId="ADAL" clId="{78619DF1-D2CD-4F93-8B27-E407D48435D3}" dt="2023-01-02T15:28:04.414" v="505" actId="1076"/>
          <ac:picMkLst>
            <pc:docMk/>
            <pc:sldMk cId="131862590" sldId="2147196466"/>
            <ac:picMk id="5" creationId="{086CB8D0-4272-4457-B888-CD564502418B}"/>
          </ac:picMkLst>
        </pc:picChg>
        <pc:picChg chg="add mod">
          <ac:chgData name="Alina Olsen" userId="2767c37f-a6e9-488f-8571-0ca7da0f883a" providerId="ADAL" clId="{78619DF1-D2CD-4F93-8B27-E407D48435D3}" dt="2023-01-02T15:29:19.707" v="513" actId="1076"/>
          <ac:picMkLst>
            <pc:docMk/>
            <pc:sldMk cId="131862590" sldId="2147196466"/>
            <ac:picMk id="7" creationId="{BCBE570B-DED9-4E17-BA1A-2D1C3DF7CC0A}"/>
          </ac:picMkLst>
        </pc:picChg>
        <pc:picChg chg="add del">
          <ac:chgData name="Alina Olsen" userId="2767c37f-a6e9-488f-8571-0ca7da0f883a" providerId="ADAL" clId="{78619DF1-D2CD-4F93-8B27-E407D48435D3}" dt="2023-01-02T15:29:03.925" v="508" actId="478"/>
          <ac:picMkLst>
            <pc:docMk/>
            <pc:sldMk cId="131862590" sldId="2147196466"/>
            <ac:picMk id="9" creationId="{1D9F73B6-9BB4-8CAA-CFE3-1A5CFBC87699}"/>
          </ac:picMkLst>
        </pc:picChg>
      </pc:sldChg>
      <pc:sldChg chg="addSp delSp modSp mod">
        <pc:chgData name="Alina Olsen" userId="2767c37f-a6e9-488f-8571-0ca7da0f883a" providerId="ADAL" clId="{78619DF1-D2CD-4F93-8B27-E407D48435D3}" dt="2023-01-02T15:35:16.741" v="533" actId="1076"/>
        <pc:sldMkLst>
          <pc:docMk/>
          <pc:sldMk cId="2840472439" sldId="2147196483"/>
        </pc:sldMkLst>
        <pc:picChg chg="add mod">
          <ac:chgData name="Alina Olsen" userId="2767c37f-a6e9-488f-8571-0ca7da0f883a" providerId="ADAL" clId="{78619DF1-D2CD-4F93-8B27-E407D48435D3}" dt="2023-01-02T15:31:46.959" v="519" actId="14100"/>
          <ac:picMkLst>
            <pc:docMk/>
            <pc:sldMk cId="2840472439" sldId="2147196483"/>
            <ac:picMk id="4" creationId="{A4761337-71E6-42CA-99FA-15D7AD27C895}"/>
          </ac:picMkLst>
        </pc:picChg>
        <pc:picChg chg="del">
          <ac:chgData name="Alina Olsen" userId="2767c37f-a6e9-488f-8571-0ca7da0f883a" providerId="ADAL" clId="{78619DF1-D2CD-4F93-8B27-E407D48435D3}" dt="2023-01-02T15:32:52.110" v="520" actId="478"/>
          <ac:picMkLst>
            <pc:docMk/>
            <pc:sldMk cId="2840472439" sldId="2147196483"/>
            <ac:picMk id="6" creationId="{B5F5CD62-0958-8165-3CFD-2003F010F906}"/>
          </ac:picMkLst>
        </pc:picChg>
        <pc:picChg chg="add mod">
          <ac:chgData name="Alina Olsen" userId="2767c37f-a6e9-488f-8571-0ca7da0f883a" providerId="ADAL" clId="{78619DF1-D2CD-4F93-8B27-E407D48435D3}" dt="2023-01-02T15:33:11.439" v="526" actId="14100"/>
          <ac:picMkLst>
            <pc:docMk/>
            <pc:sldMk cId="2840472439" sldId="2147196483"/>
            <ac:picMk id="7" creationId="{9D4883ED-94DF-469E-94EC-4FBDBB7F0B18}"/>
          </ac:picMkLst>
        </pc:picChg>
        <pc:picChg chg="add mod">
          <ac:chgData name="Alina Olsen" userId="2767c37f-a6e9-488f-8571-0ca7da0f883a" providerId="ADAL" clId="{78619DF1-D2CD-4F93-8B27-E407D48435D3}" dt="2023-01-02T15:34:10.593" v="531" actId="14100"/>
          <ac:picMkLst>
            <pc:docMk/>
            <pc:sldMk cId="2840472439" sldId="2147196483"/>
            <ac:picMk id="10" creationId="{5FAAF5A5-289C-46D7-94AA-ACD649A6E482}"/>
          </ac:picMkLst>
        </pc:picChg>
        <pc:picChg chg="del">
          <ac:chgData name="Alina Olsen" userId="2767c37f-a6e9-488f-8571-0ca7da0f883a" providerId="ADAL" clId="{78619DF1-D2CD-4F93-8B27-E407D48435D3}" dt="2023-01-02T15:31:31.729" v="514" actId="478"/>
          <ac:picMkLst>
            <pc:docMk/>
            <pc:sldMk cId="2840472439" sldId="2147196483"/>
            <ac:picMk id="11" creationId="{636757F1-12D0-5E03-273C-354030CEAE8D}"/>
          </ac:picMkLst>
        </pc:picChg>
        <pc:picChg chg="del">
          <ac:chgData name="Alina Olsen" userId="2767c37f-a6e9-488f-8571-0ca7da0f883a" providerId="ADAL" clId="{78619DF1-D2CD-4F93-8B27-E407D48435D3}" dt="2023-01-02T15:33:56.656" v="527" actId="478"/>
          <ac:picMkLst>
            <pc:docMk/>
            <pc:sldMk cId="2840472439" sldId="2147196483"/>
            <ac:picMk id="13" creationId="{62A5DEC0-475D-E641-4D7F-D6EF5B481C4A}"/>
          </ac:picMkLst>
        </pc:picChg>
        <pc:picChg chg="mod">
          <ac:chgData name="Alina Olsen" userId="2767c37f-a6e9-488f-8571-0ca7da0f883a" providerId="ADAL" clId="{78619DF1-D2CD-4F93-8B27-E407D48435D3}" dt="2023-01-02T15:35:16.741" v="533" actId="1076"/>
          <ac:picMkLst>
            <pc:docMk/>
            <pc:sldMk cId="2840472439" sldId="2147196483"/>
            <ac:picMk id="16" creationId="{EA70CFBF-4150-EED9-90DB-C70DC6DD68BF}"/>
          </ac:picMkLst>
        </pc:picChg>
        <pc:picChg chg="del">
          <ac:chgData name="Alina Olsen" userId="2767c37f-a6e9-488f-8571-0ca7da0f883a" providerId="ADAL" clId="{78619DF1-D2CD-4F93-8B27-E407D48435D3}" dt="2023-01-02T15:35:12.427" v="532" actId="478"/>
          <ac:picMkLst>
            <pc:docMk/>
            <pc:sldMk cId="2840472439" sldId="2147196483"/>
            <ac:picMk id="18" creationId="{3FA6AF05-C6F0-9289-DA32-4F68AE52B9B1}"/>
          </ac:picMkLst>
        </pc:picChg>
      </pc:sldChg>
      <pc:sldChg chg="addSp delSp modSp add mod ord">
        <pc:chgData name="Alina Olsen" userId="2767c37f-a6e9-488f-8571-0ca7da0f883a" providerId="ADAL" clId="{78619DF1-D2CD-4F93-8B27-E407D48435D3}" dt="2023-01-02T16:23:12.063" v="678" actId="1076"/>
        <pc:sldMkLst>
          <pc:docMk/>
          <pc:sldMk cId="1233526231" sldId="2147196484"/>
        </pc:sldMkLst>
        <pc:spChg chg="mod">
          <ac:chgData name="Alina Olsen" userId="2767c37f-a6e9-488f-8571-0ca7da0f883a" providerId="ADAL" clId="{78619DF1-D2CD-4F93-8B27-E407D48435D3}" dt="2023-01-02T15:55:01.006" v="540" actId="20577"/>
          <ac:spMkLst>
            <pc:docMk/>
            <pc:sldMk cId="1233526231" sldId="2147196484"/>
            <ac:spMk id="2" creationId="{13AA2EB8-FEDE-42A7-ACE5-476A804CFB97}"/>
          </ac:spMkLst>
        </pc:spChg>
        <pc:spChg chg="mod">
          <ac:chgData name="Alina Olsen" userId="2767c37f-a6e9-488f-8571-0ca7da0f883a" providerId="ADAL" clId="{78619DF1-D2CD-4F93-8B27-E407D48435D3}" dt="2023-01-02T16:23:09.847" v="677" actId="1076"/>
          <ac:spMkLst>
            <pc:docMk/>
            <pc:sldMk cId="1233526231" sldId="2147196484"/>
            <ac:spMk id="3" creationId="{6CA0C1D6-4C60-4EF2-91C8-B473DE9D4902}"/>
          </ac:spMkLst>
        </pc:spChg>
        <pc:picChg chg="del">
          <ac:chgData name="Alina Olsen" userId="2767c37f-a6e9-488f-8571-0ca7da0f883a" providerId="ADAL" clId="{78619DF1-D2CD-4F93-8B27-E407D48435D3}" dt="2023-01-02T16:02:22.040" v="541" actId="478"/>
          <ac:picMkLst>
            <pc:docMk/>
            <pc:sldMk cId="1233526231" sldId="2147196484"/>
            <ac:picMk id="5" creationId="{D66225DC-1488-4126-8E4F-AABEDF43BB11}"/>
          </ac:picMkLst>
        </pc:picChg>
        <pc:picChg chg="add mod">
          <ac:chgData name="Alina Olsen" userId="2767c37f-a6e9-488f-8571-0ca7da0f883a" providerId="ADAL" clId="{78619DF1-D2CD-4F93-8B27-E407D48435D3}" dt="2023-01-02T16:23:12.063" v="678" actId="1076"/>
          <ac:picMkLst>
            <pc:docMk/>
            <pc:sldMk cId="1233526231" sldId="2147196484"/>
            <ac:picMk id="7" creationId="{E645281F-086E-4A32-8114-C7F851F75ACF}"/>
          </ac:picMkLst>
        </pc:picChg>
        <pc:picChg chg="del">
          <ac:chgData name="Alina Olsen" userId="2767c37f-a6e9-488f-8571-0ca7da0f883a" providerId="ADAL" clId="{78619DF1-D2CD-4F93-8B27-E407D48435D3}" dt="2023-01-02T16:02:47.363" v="547" actId="478"/>
          <ac:picMkLst>
            <pc:docMk/>
            <pc:sldMk cId="1233526231" sldId="2147196484"/>
            <ac:picMk id="9" creationId="{D2246A89-4F1C-4808-847C-E77D9CC62886}"/>
          </ac:picMkLst>
        </pc:picChg>
        <pc:picChg chg="add del mod">
          <ac:chgData name="Alina Olsen" userId="2767c37f-a6e9-488f-8571-0ca7da0f883a" providerId="ADAL" clId="{78619DF1-D2CD-4F93-8B27-E407D48435D3}" dt="2023-01-02T16:23:05.701" v="676" actId="478"/>
          <ac:picMkLst>
            <pc:docMk/>
            <pc:sldMk cId="1233526231" sldId="2147196484"/>
            <ac:picMk id="10" creationId="{364781DC-A9AE-4FC3-897A-C034832C09CE}"/>
          </ac:picMkLst>
        </pc:picChg>
      </pc:sldChg>
      <pc:sldChg chg="addSp delSp modSp add mod">
        <pc:chgData name="Alina Olsen" userId="2767c37f-a6e9-488f-8571-0ca7da0f883a" providerId="ADAL" clId="{78619DF1-D2CD-4F93-8B27-E407D48435D3}" dt="2023-01-02T17:12:16.325" v="1116" actId="20577"/>
        <pc:sldMkLst>
          <pc:docMk/>
          <pc:sldMk cId="968033538" sldId="2147196485"/>
        </pc:sldMkLst>
        <pc:spChg chg="mod">
          <ac:chgData name="Alina Olsen" userId="2767c37f-a6e9-488f-8571-0ca7da0f883a" providerId="ADAL" clId="{78619DF1-D2CD-4F93-8B27-E407D48435D3}" dt="2023-01-02T16:50:10.123" v="868" actId="20577"/>
          <ac:spMkLst>
            <pc:docMk/>
            <pc:sldMk cId="968033538" sldId="2147196485"/>
            <ac:spMk id="2" creationId="{13AA2EB8-FEDE-42A7-ACE5-476A804CFB97}"/>
          </ac:spMkLst>
        </pc:spChg>
        <pc:spChg chg="del">
          <ac:chgData name="Alina Olsen" userId="2767c37f-a6e9-488f-8571-0ca7da0f883a" providerId="ADAL" clId="{78619DF1-D2CD-4F93-8B27-E407D48435D3}" dt="2023-01-02T16:23:44.655" v="698" actId="478"/>
          <ac:spMkLst>
            <pc:docMk/>
            <pc:sldMk cId="968033538" sldId="2147196485"/>
            <ac:spMk id="3" creationId="{6CA0C1D6-4C60-4EF2-91C8-B473DE9D4902}"/>
          </ac:spMkLst>
        </pc:spChg>
        <pc:spChg chg="add del mod">
          <ac:chgData name="Alina Olsen" userId="2767c37f-a6e9-488f-8571-0ca7da0f883a" providerId="ADAL" clId="{78619DF1-D2CD-4F93-8B27-E407D48435D3}" dt="2023-01-02T16:23:46.882" v="699" actId="22"/>
          <ac:spMkLst>
            <pc:docMk/>
            <pc:sldMk cId="968033538" sldId="2147196485"/>
            <ac:spMk id="5" creationId="{41E6C062-BC2B-40D7-ADAA-974EF7E7E4E6}"/>
          </ac:spMkLst>
        </pc:spChg>
        <pc:spChg chg="add mod">
          <ac:chgData name="Alina Olsen" userId="2767c37f-a6e9-488f-8571-0ca7da0f883a" providerId="ADAL" clId="{78619DF1-D2CD-4F93-8B27-E407D48435D3}" dt="2023-01-02T17:12:12.444" v="1114" actId="20577"/>
          <ac:spMkLst>
            <pc:docMk/>
            <pc:sldMk cId="968033538" sldId="2147196485"/>
            <ac:spMk id="34" creationId="{69481BE2-2E92-4595-9E6D-04CE2A374C74}"/>
          </ac:spMkLst>
        </pc:spChg>
        <pc:spChg chg="add mod">
          <ac:chgData name="Alina Olsen" userId="2767c37f-a6e9-488f-8571-0ca7da0f883a" providerId="ADAL" clId="{78619DF1-D2CD-4F93-8B27-E407D48435D3}" dt="2023-01-02T17:12:16.325" v="1116" actId="20577"/>
          <ac:spMkLst>
            <pc:docMk/>
            <pc:sldMk cId="968033538" sldId="2147196485"/>
            <ac:spMk id="36" creationId="{F62F40FB-34DF-4F5A-8E6E-51BDD125BC59}"/>
          </ac:spMkLst>
        </pc:spChg>
        <pc:spChg chg="add mod">
          <ac:chgData name="Alina Olsen" userId="2767c37f-a6e9-488f-8571-0ca7da0f883a" providerId="ADAL" clId="{78619DF1-D2CD-4F93-8B27-E407D48435D3}" dt="2023-01-02T16:52:57.578" v="912" actId="1076"/>
          <ac:spMkLst>
            <pc:docMk/>
            <pc:sldMk cId="968033538" sldId="2147196485"/>
            <ac:spMk id="39" creationId="{3F68D857-E958-4132-8851-8AA9C4BAC560}"/>
          </ac:spMkLst>
        </pc:spChg>
        <pc:spChg chg="add mod">
          <ac:chgData name="Alina Olsen" userId="2767c37f-a6e9-488f-8571-0ca7da0f883a" providerId="ADAL" clId="{78619DF1-D2CD-4F93-8B27-E407D48435D3}" dt="2023-01-02T16:53:17.605" v="920" actId="20577"/>
          <ac:spMkLst>
            <pc:docMk/>
            <pc:sldMk cId="968033538" sldId="2147196485"/>
            <ac:spMk id="40" creationId="{CA2C9F0C-4091-4F1A-A9D9-9C8822C95E2E}"/>
          </ac:spMkLst>
        </pc:spChg>
        <pc:spChg chg="add mod">
          <ac:chgData name="Alina Olsen" userId="2767c37f-a6e9-488f-8571-0ca7da0f883a" providerId="ADAL" clId="{78619DF1-D2CD-4F93-8B27-E407D48435D3}" dt="2023-01-02T16:53:39.846" v="929" actId="1076"/>
          <ac:spMkLst>
            <pc:docMk/>
            <pc:sldMk cId="968033538" sldId="2147196485"/>
            <ac:spMk id="41" creationId="{5BDD8D37-6353-4C5D-9E9F-D583549F6558}"/>
          </ac:spMkLst>
        </pc:spChg>
        <pc:spChg chg="add mod">
          <ac:chgData name="Alina Olsen" userId="2767c37f-a6e9-488f-8571-0ca7da0f883a" providerId="ADAL" clId="{78619DF1-D2CD-4F93-8B27-E407D48435D3}" dt="2023-01-02T16:53:56.734" v="936" actId="20577"/>
          <ac:spMkLst>
            <pc:docMk/>
            <pc:sldMk cId="968033538" sldId="2147196485"/>
            <ac:spMk id="42" creationId="{45ECA93E-D994-4D2D-9DD2-E3F6E3337069}"/>
          </ac:spMkLst>
        </pc:spChg>
        <pc:spChg chg="add mod">
          <ac:chgData name="Alina Olsen" userId="2767c37f-a6e9-488f-8571-0ca7da0f883a" providerId="ADAL" clId="{78619DF1-D2CD-4F93-8B27-E407D48435D3}" dt="2023-01-02T16:54:20.646" v="942" actId="1076"/>
          <ac:spMkLst>
            <pc:docMk/>
            <pc:sldMk cId="968033538" sldId="2147196485"/>
            <ac:spMk id="43" creationId="{A303B7AB-664E-4C18-9760-D9F019904999}"/>
          </ac:spMkLst>
        </pc:spChg>
        <pc:spChg chg="add mod">
          <ac:chgData name="Alina Olsen" userId="2767c37f-a6e9-488f-8571-0ca7da0f883a" providerId="ADAL" clId="{78619DF1-D2CD-4F93-8B27-E407D48435D3}" dt="2023-01-02T16:54:33.870" v="948" actId="20577"/>
          <ac:spMkLst>
            <pc:docMk/>
            <pc:sldMk cId="968033538" sldId="2147196485"/>
            <ac:spMk id="44" creationId="{51BF0D3F-E288-4E01-A035-DEE267AB4971}"/>
          </ac:spMkLst>
        </pc:spChg>
        <pc:spChg chg="add mod">
          <ac:chgData name="Alina Olsen" userId="2767c37f-a6e9-488f-8571-0ca7da0f883a" providerId="ADAL" clId="{78619DF1-D2CD-4F93-8B27-E407D48435D3}" dt="2023-01-02T16:54:45.297" v="952" actId="20577"/>
          <ac:spMkLst>
            <pc:docMk/>
            <pc:sldMk cId="968033538" sldId="2147196485"/>
            <ac:spMk id="45" creationId="{08164541-9762-4972-8C38-D349404FB5BA}"/>
          </ac:spMkLst>
        </pc:spChg>
        <pc:spChg chg="add mod">
          <ac:chgData name="Alina Olsen" userId="2767c37f-a6e9-488f-8571-0ca7da0f883a" providerId="ADAL" clId="{78619DF1-D2CD-4F93-8B27-E407D48435D3}" dt="2023-01-02T16:54:58.940" v="960" actId="20577"/>
          <ac:spMkLst>
            <pc:docMk/>
            <pc:sldMk cId="968033538" sldId="2147196485"/>
            <ac:spMk id="46" creationId="{6414020E-35DE-4E53-83EF-A9AAD7AF6BB7}"/>
          </ac:spMkLst>
        </pc:spChg>
        <pc:spChg chg="add mod">
          <ac:chgData name="Alina Olsen" userId="2767c37f-a6e9-488f-8571-0ca7da0f883a" providerId="ADAL" clId="{78619DF1-D2CD-4F93-8B27-E407D48435D3}" dt="2023-01-02T16:55:21.628" v="972" actId="20577"/>
          <ac:spMkLst>
            <pc:docMk/>
            <pc:sldMk cId="968033538" sldId="2147196485"/>
            <ac:spMk id="47" creationId="{72199FC4-61B3-4B7F-90FB-4E70EFB862BC}"/>
          </ac:spMkLst>
        </pc:spChg>
        <pc:spChg chg="add mod">
          <ac:chgData name="Alina Olsen" userId="2767c37f-a6e9-488f-8571-0ca7da0f883a" providerId="ADAL" clId="{78619DF1-D2CD-4F93-8B27-E407D48435D3}" dt="2023-01-02T16:55:34.084" v="978" actId="20577"/>
          <ac:spMkLst>
            <pc:docMk/>
            <pc:sldMk cId="968033538" sldId="2147196485"/>
            <ac:spMk id="48" creationId="{28A38EAC-1A45-4C7A-8683-44247E44A42A}"/>
          </ac:spMkLst>
        </pc:spChg>
        <pc:spChg chg="add mod">
          <ac:chgData name="Alina Olsen" userId="2767c37f-a6e9-488f-8571-0ca7da0f883a" providerId="ADAL" clId="{78619DF1-D2CD-4F93-8B27-E407D48435D3}" dt="2023-01-02T16:55:51.399" v="991" actId="20577"/>
          <ac:spMkLst>
            <pc:docMk/>
            <pc:sldMk cId="968033538" sldId="2147196485"/>
            <ac:spMk id="49" creationId="{3E1A0340-DBCE-4011-99C4-B43C79AB3357}"/>
          </ac:spMkLst>
        </pc:spChg>
        <pc:spChg chg="add mod">
          <ac:chgData name="Alina Olsen" userId="2767c37f-a6e9-488f-8571-0ca7da0f883a" providerId="ADAL" clId="{78619DF1-D2CD-4F93-8B27-E407D48435D3}" dt="2023-01-02T16:56:10.720" v="999" actId="20577"/>
          <ac:spMkLst>
            <pc:docMk/>
            <pc:sldMk cId="968033538" sldId="2147196485"/>
            <ac:spMk id="50" creationId="{B1748AF5-C396-4C3A-B417-B1CADF1479B3}"/>
          </ac:spMkLst>
        </pc:spChg>
        <pc:spChg chg="add mod">
          <ac:chgData name="Alina Olsen" userId="2767c37f-a6e9-488f-8571-0ca7da0f883a" providerId="ADAL" clId="{78619DF1-D2CD-4F93-8B27-E407D48435D3}" dt="2023-01-02T17:11:45.703" v="1112" actId="1076"/>
          <ac:spMkLst>
            <pc:docMk/>
            <pc:sldMk cId="968033538" sldId="2147196485"/>
            <ac:spMk id="65" creationId="{34A355E4-3FBD-4A7F-A6C6-AA6381E8E3C4}"/>
          </ac:spMkLst>
        </pc:spChg>
        <pc:picChg chg="del">
          <ac:chgData name="Alina Olsen" userId="2767c37f-a6e9-488f-8571-0ca7da0f883a" providerId="ADAL" clId="{78619DF1-D2CD-4F93-8B27-E407D48435D3}" dt="2023-01-02T16:23:42.453" v="697" actId="478"/>
          <ac:picMkLst>
            <pc:docMk/>
            <pc:sldMk cId="968033538" sldId="2147196485"/>
            <ac:picMk id="7" creationId="{E645281F-086E-4A32-8114-C7F851F75ACF}"/>
          </ac:picMkLst>
        </pc:picChg>
        <pc:picChg chg="add mod ord modCrop">
          <ac:chgData name="Alina Olsen" userId="2767c37f-a6e9-488f-8571-0ca7da0f883a" providerId="ADAL" clId="{78619DF1-D2CD-4F93-8B27-E407D48435D3}" dt="2023-01-02T16:44:40.485" v="818" actId="1076"/>
          <ac:picMkLst>
            <pc:docMk/>
            <pc:sldMk cId="968033538" sldId="2147196485"/>
            <ac:picMk id="9" creationId="{20ADC7EF-DF49-4899-B2F9-89A0CD394C69}"/>
          </ac:picMkLst>
        </pc:picChg>
        <pc:picChg chg="add mod">
          <ac:chgData name="Alina Olsen" userId="2767c37f-a6e9-488f-8571-0ca7da0f883a" providerId="ADAL" clId="{78619DF1-D2CD-4F93-8B27-E407D48435D3}" dt="2023-01-02T16:51:59.222" v="894" actId="14100"/>
          <ac:picMkLst>
            <pc:docMk/>
            <pc:sldMk cId="968033538" sldId="2147196485"/>
            <ac:picMk id="11" creationId="{A6539283-3DAB-4938-8B6D-AC3B94F6D31C}"/>
          </ac:picMkLst>
        </pc:picChg>
        <pc:picChg chg="add del mod modCrop">
          <ac:chgData name="Alina Olsen" userId="2767c37f-a6e9-488f-8571-0ca7da0f883a" providerId="ADAL" clId="{78619DF1-D2CD-4F93-8B27-E407D48435D3}" dt="2023-01-02T16:45:11.397" v="829" actId="1076"/>
          <ac:picMkLst>
            <pc:docMk/>
            <pc:sldMk cId="968033538" sldId="2147196485"/>
            <ac:picMk id="12" creationId="{1B38D1C5-FC5A-4648-94AE-F5DBFD24588F}"/>
          </ac:picMkLst>
        </pc:picChg>
        <pc:picChg chg="add mod">
          <ac:chgData name="Alina Olsen" userId="2767c37f-a6e9-488f-8571-0ca7da0f883a" providerId="ADAL" clId="{78619DF1-D2CD-4F93-8B27-E407D48435D3}" dt="2023-01-02T16:51:56.172" v="893" actId="14100"/>
          <ac:picMkLst>
            <pc:docMk/>
            <pc:sldMk cId="968033538" sldId="2147196485"/>
            <ac:picMk id="14" creationId="{14D35A72-3B3C-4A92-8DF8-2461CCA9B246}"/>
          </ac:picMkLst>
        </pc:picChg>
        <pc:picChg chg="add mod">
          <ac:chgData name="Alina Olsen" userId="2767c37f-a6e9-488f-8571-0ca7da0f883a" providerId="ADAL" clId="{78619DF1-D2CD-4F93-8B27-E407D48435D3}" dt="2023-01-02T16:52:01.748" v="895" actId="14100"/>
          <ac:picMkLst>
            <pc:docMk/>
            <pc:sldMk cId="968033538" sldId="2147196485"/>
            <ac:picMk id="16" creationId="{C636E671-E944-47FE-AEBA-F5EBD7D61F78}"/>
          </ac:picMkLst>
        </pc:picChg>
        <pc:picChg chg="add mod">
          <ac:chgData name="Alina Olsen" userId="2767c37f-a6e9-488f-8571-0ca7da0f883a" providerId="ADAL" clId="{78619DF1-D2CD-4F93-8B27-E407D48435D3}" dt="2023-01-02T16:45:49.807" v="835" actId="1076"/>
          <ac:picMkLst>
            <pc:docMk/>
            <pc:sldMk cId="968033538" sldId="2147196485"/>
            <ac:picMk id="18" creationId="{8C8FA990-4EA1-4B90-9A31-69FC7DA7F37A}"/>
          </ac:picMkLst>
        </pc:picChg>
        <pc:picChg chg="add mod">
          <ac:chgData name="Alina Olsen" userId="2767c37f-a6e9-488f-8571-0ca7da0f883a" providerId="ADAL" clId="{78619DF1-D2CD-4F93-8B27-E407D48435D3}" dt="2023-01-02T16:45:56.725" v="836" actId="1076"/>
          <ac:picMkLst>
            <pc:docMk/>
            <pc:sldMk cId="968033538" sldId="2147196485"/>
            <ac:picMk id="20" creationId="{09A11463-B50A-46CE-9A53-BA2A51AEB88E}"/>
          </ac:picMkLst>
        </pc:picChg>
        <pc:picChg chg="add mod">
          <ac:chgData name="Alina Olsen" userId="2767c37f-a6e9-488f-8571-0ca7da0f883a" providerId="ADAL" clId="{78619DF1-D2CD-4F93-8B27-E407D48435D3}" dt="2023-01-02T16:51:43.226" v="892" actId="1076"/>
          <ac:picMkLst>
            <pc:docMk/>
            <pc:sldMk cId="968033538" sldId="2147196485"/>
            <ac:picMk id="22" creationId="{6B4D75E7-606D-4AD5-9BA2-79C238B9480C}"/>
          </ac:picMkLst>
        </pc:picChg>
        <pc:picChg chg="add mod">
          <ac:chgData name="Alina Olsen" userId="2767c37f-a6e9-488f-8571-0ca7da0f883a" providerId="ADAL" clId="{78619DF1-D2CD-4F93-8B27-E407D48435D3}" dt="2023-01-02T16:46:09.097" v="838" actId="1076"/>
          <ac:picMkLst>
            <pc:docMk/>
            <pc:sldMk cId="968033538" sldId="2147196485"/>
            <ac:picMk id="24" creationId="{2187972B-38C5-49AA-AADC-E152C0022EC5}"/>
          </ac:picMkLst>
        </pc:picChg>
        <pc:picChg chg="add mod">
          <ac:chgData name="Alina Olsen" userId="2767c37f-a6e9-488f-8571-0ca7da0f883a" providerId="ADAL" clId="{78619DF1-D2CD-4F93-8B27-E407D48435D3}" dt="2023-01-02T16:46:14.157" v="839" actId="1076"/>
          <ac:picMkLst>
            <pc:docMk/>
            <pc:sldMk cId="968033538" sldId="2147196485"/>
            <ac:picMk id="26" creationId="{986B2460-1499-4CBC-88BF-15B60BA99D9D}"/>
          </ac:picMkLst>
        </pc:picChg>
        <pc:picChg chg="add mod">
          <ac:chgData name="Alina Olsen" userId="2767c37f-a6e9-488f-8571-0ca7da0f883a" providerId="ADAL" clId="{78619DF1-D2CD-4F93-8B27-E407D48435D3}" dt="2023-01-02T16:46:17.633" v="840" actId="1076"/>
          <ac:picMkLst>
            <pc:docMk/>
            <pc:sldMk cId="968033538" sldId="2147196485"/>
            <ac:picMk id="28" creationId="{B8DC1A58-DC21-4A89-90F8-64C53CAB17CA}"/>
          </ac:picMkLst>
        </pc:picChg>
        <pc:picChg chg="add mod">
          <ac:chgData name="Alina Olsen" userId="2767c37f-a6e9-488f-8571-0ca7da0f883a" providerId="ADAL" clId="{78619DF1-D2CD-4F93-8B27-E407D48435D3}" dt="2023-01-02T16:46:20.587" v="841" actId="1076"/>
          <ac:picMkLst>
            <pc:docMk/>
            <pc:sldMk cId="968033538" sldId="2147196485"/>
            <ac:picMk id="30" creationId="{6BF940D7-A867-40F3-AA88-0DD3BA950EA8}"/>
          </ac:picMkLst>
        </pc:picChg>
        <pc:picChg chg="add mod">
          <ac:chgData name="Alina Olsen" userId="2767c37f-a6e9-488f-8571-0ca7da0f883a" providerId="ADAL" clId="{78619DF1-D2CD-4F93-8B27-E407D48435D3}" dt="2023-01-02T16:47:25.403" v="845" actId="14100"/>
          <ac:picMkLst>
            <pc:docMk/>
            <pc:sldMk cId="968033538" sldId="2147196485"/>
            <ac:picMk id="32" creationId="{88807C9B-2663-4D92-A5D4-739FC2EBE9C1}"/>
          </ac:picMkLst>
        </pc:picChg>
        <pc:picChg chg="add mod">
          <ac:chgData name="Alina Olsen" userId="2767c37f-a6e9-488f-8571-0ca7da0f883a" providerId="ADAL" clId="{78619DF1-D2CD-4F93-8B27-E407D48435D3}" dt="2023-01-02T16:49:59.337" v="865" actId="1076"/>
          <ac:picMkLst>
            <pc:docMk/>
            <pc:sldMk cId="968033538" sldId="2147196485"/>
            <ac:picMk id="33" creationId="{6BD209D2-CB91-4C24-A9B5-11EBAE880A5F}"/>
          </ac:picMkLst>
        </pc:picChg>
        <pc:picChg chg="add mod">
          <ac:chgData name="Alina Olsen" userId="2767c37f-a6e9-488f-8571-0ca7da0f883a" providerId="ADAL" clId="{78619DF1-D2CD-4F93-8B27-E407D48435D3}" dt="2023-01-02T17:07:51.270" v="1043" actId="1076"/>
          <ac:picMkLst>
            <pc:docMk/>
            <pc:sldMk cId="968033538" sldId="2147196485"/>
            <ac:picMk id="35" creationId="{C3C3262B-EE1F-4575-A2FC-04C0B25B9422}"/>
          </ac:picMkLst>
        </pc:picChg>
        <pc:picChg chg="add mod">
          <ac:chgData name="Alina Olsen" userId="2767c37f-a6e9-488f-8571-0ca7da0f883a" providerId="ADAL" clId="{78619DF1-D2CD-4F93-8B27-E407D48435D3}" dt="2023-01-02T16:58:09.408" v="1010" actId="1076"/>
          <ac:picMkLst>
            <pc:docMk/>
            <pc:sldMk cId="968033538" sldId="2147196485"/>
            <ac:picMk id="37" creationId="{815B757E-D7DA-44E1-BEB4-0B23C20BD69D}"/>
          </ac:picMkLst>
        </pc:picChg>
        <pc:picChg chg="add mod">
          <ac:chgData name="Alina Olsen" userId="2767c37f-a6e9-488f-8571-0ca7da0f883a" providerId="ADAL" clId="{78619DF1-D2CD-4F93-8B27-E407D48435D3}" dt="2023-01-02T16:58:11.140" v="1011" actId="1076"/>
          <ac:picMkLst>
            <pc:docMk/>
            <pc:sldMk cId="968033538" sldId="2147196485"/>
            <ac:picMk id="38" creationId="{614E4FC8-EAAA-465E-B5DA-7F297694F693}"/>
          </ac:picMkLst>
        </pc:picChg>
        <pc:picChg chg="add mod modCrop">
          <ac:chgData name="Alina Olsen" userId="2767c37f-a6e9-488f-8571-0ca7da0f883a" providerId="ADAL" clId="{78619DF1-D2CD-4F93-8B27-E407D48435D3}" dt="2023-01-02T16:58:13.034" v="1012" actId="1076"/>
          <ac:picMkLst>
            <pc:docMk/>
            <pc:sldMk cId="968033538" sldId="2147196485"/>
            <ac:picMk id="52" creationId="{4ABD78A5-1754-47FE-A06C-6B538DEA0287}"/>
          </ac:picMkLst>
        </pc:picChg>
        <pc:picChg chg="add mod">
          <ac:chgData name="Alina Olsen" userId="2767c37f-a6e9-488f-8571-0ca7da0f883a" providerId="ADAL" clId="{78619DF1-D2CD-4F93-8B27-E407D48435D3}" dt="2023-01-02T16:58:15.596" v="1013" actId="1076"/>
          <ac:picMkLst>
            <pc:docMk/>
            <pc:sldMk cId="968033538" sldId="2147196485"/>
            <ac:picMk id="54" creationId="{D0E301BD-D023-4AE5-98FB-07E1D0DF2913}"/>
          </ac:picMkLst>
        </pc:picChg>
        <pc:picChg chg="add mod">
          <ac:chgData name="Alina Olsen" userId="2767c37f-a6e9-488f-8571-0ca7da0f883a" providerId="ADAL" clId="{78619DF1-D2CD-4F93-8B27-E407D48435D3}" dt="2023-01-02T17:01:02.282" v="1025" actId="1076"/>
          <ac:picMkLst>
            <pc:docMk/>
            <pc:sldMk cId="968033538" sldId="2147196485"/>
            <ac:picMk id="56" creationId="{27AE73C5-1A7B-413C-B97A-9EA80E9A44F2}"/>
          </ac:picMkLst>
        </pc:picChg>
        <pc:picChg chg="add mod">
          <ac:chgData name="Alina Olsen" userId="2767c37f-a6e9-488f-8571-0ca7da0f883a" providerId="ADAL" clId="{78619DF1-D2CD-4F93-8B27-E407D48435D3}" dt="2023-01-02T16:59:56.740" v="1022" actId="14100"/>
          <ac:picMkLst>
            <pc:docMk/>
            <pc:sldMk cId="968033538" sldId="2147196485"/>
            <ac:picMk id="57" creationId="{55389CAA-5A2B-48D1-AC3B-F0A9D23270E4}"/>
          </ac:picMkLst>
        </pc:picChg>
        <pc:picChg chg="add mod">
          <ac:chgData name="Alina Olsen" userId="2767c37f-a6e9-488f-8571-0ca7da0f883a" providerId="ADAL" clId="{78619DF1-D2CD-4F93-8B27-E407D48435D3}" dt="2023-01-02T17:03:58.266" v="1035" actId="14100"/>
          <ac:picMkLst>
            <pc:docMk/>
            <pc:sldMk cId="968033538" sldId="2147196485"/>
            <ac:picMk id="59" creationId="{5F1359B4-7A0E-4BB5-A6C4-0D32939AA9BC}"/>
          </ac:picMkLst>
        </pc:picChg>
        <pc:picChg chg="add mod">
          <ac:chgData name="Alina Olsen" userId="2767c37f-a6e9-488f-8571-0ca7da0f883a" providerId="ADAL" clId="{78619DF1-D2CD-4F93-8B27-E407D48435D3}" dt="2023-01-02T17:02:14.142" v="1028" actId="1076"/>
          <ac:picMkLst>
            <pc:docMk/>
            <pc:sldMk cId="968033538" sldId="2147196485"/>
            <ac:picMk id="60" creationId="{10CB7031-A790-42DA-92DC-F3070D11CE79}"/>
          </ac:picMkLst>
        </pc:picChg>
        <pc:picChg chg="add mod">
          <ac:chgData name="Alina Olsen" userId="2767c37f-a6e9-488f-8571-0ca7da0f883a" providerId="ADAL" clId="{78619DF1-D2CD-4F93-8B27-E407D48435D3}" dt="2023-01-02T17:04:07.765" v="1037" actId="14100"/>
          <ac:picMkLst>
            <pc:docMk/>
            <pc:sldMk cId="968033538" sldId="2147196485"/>
            <ac:picMk id="62" creationId="{C3F0BD4F-37DD-42E0-876A-236AD235EF60}"/>
          </ac:picMkLst>
        </pc:picChg>
        <pc:picChg chg="add mod">
          <ac:chgData name="Alina Olsen" userId="2767c37f-a6e9-488f-8571-0ca7da0f883a" providerId="ADAL" clId="{78619DF1-D2CD-4F93-8B27-E407D48435D3}" dt="2023-01-02T17:06:53.750" v="1039" actId="1076"/>
          <ac:picMkLst>
            <pc:docMk/>
            <pc:sldMk cId="968033538" sldId="2147196485"/>
            <ac:picMk id="63" creationId="{DD5E4E50-4FEE-49D9-8D4E-44AAD8BE40E5}"/>
          </ac:picMkLst>
        </pc:picChg>
        <pc:picChg chg="add mod">
          <ac:chgData name="Alina Olsen" userId="2767c37f-a6e9-488f-8571-0ca7da0f883a" providerId="ADAL" clId="{78619DF1-D2CD-4F93-8B27-E407D48435D3}" dt="2023-01-02T17:07:34.428" v="1041" actId="1076"/>
          <ac:picMkLst>
            <pc:docMk/>
            <pc:sldMk cId="968033538" sldId="2147196485"/>
            <ac:picMk id="64" creationId="{E3E6E809-0F74-4507-9F3F-C5060E12FEBC}"/>
          </ac:picMkLst>
        </pc:picChg>
      </pc:sldChg>
    </pc:docChg>
  </pc:docChgLst>
  <pc:docChgLst>
    <pc:chgData name="Alina Olsen" userId="2767c37f-a6e9-488f-8571-0ca7da0f883a" providerId="ADAL" clId="{23EA7DBA-37D9-4A33-85F5-E280800CAA24}"/>
    <pc:docChg chg="undo custSel addSld delSld modSld">
      <pc:chgData name="Alina Olsen" userId="2767c37f-a6e9-488f-8571-0ca7da0f883a" providerId="ADAL" clId="{23EA7DBA-37D9-4A33-85F5-E280800CAA24}" dt="2022-07-04T22:31:29.286" v="639" actId="2696"/>
      <pc:docMkLst>
        <pc:docMk/>
      </pc:docMkLst>
      <pc:sldChg chg="modSp mod">
        <pc:chgData name="Alina Olsen" userId="2767c37f-a6e9-488f-8571-0ca7da0f883a" providerId="ADAL" clId="{23EA7DBA-37D9-4A33-85F5-E280800CAA24}" dt="2022-07-04T20:30:02.978" v="4" actId="20577"/>
        <pc:sldMkLst>
          <pc:docMk/>
          <pc:sldMk cId="2645030822" sldId="259"/>
        </pc:sldMkLst>
        <pc:spChg chg="mod">
          <ac:chgData name="Alina Olsen" userId="2767c37f-a6e9-488f-8571-0ca7da0f883a" providerId="ADAL" clId="{23EA7DBA-37D9-4A33-85F5-E280800CAA24}" dt="2022-07-04T20:30:02.978" v="4" actId="20577"/>
          <ac:spMkLst>
            <pc:docMk/>
            <pc:sldMk cId="2645030822" sldId="259"/>
            <ac:spMk id="2" creationId="{A041A3CA-E9FE-9249-A508-85B91988ED65}"/>
          </ac:spMkLst>
        </pc:spChg>
      </pc:sldChg>
      <pc:sldChg chg="addSp delSp modSp mod">
        <pc:chgData name="Alina Olsen" userId="2767c37f-a6e9-488f-8571-0ca7da0f883a" providerId="ADAL" clId="{23EA7DBA-37D9-4A33-85F5-E280800CAA24}" dt="2022-07-04T20:41:44.417" v="34" actId="20577"/>
        <pc:sldMkLst>
          <pc:docMk/>
          <pc:sldMk cId="1183698157" sldId="2147196401"/>
        </pc:sldMkLst>
        <pc:spChg chg="mod">
          <ac:chgData name="Alina Olsen" userId="2767c37f-a6e9-488f-8571-0ca7da0f883a" providerId="ADAL" clId="{23EA7DBA-37D9-4A33-85F5-E280800CAA24}" dt="2022-07-04T20:41:44.417" v="34" actId="20577"/>
          <ac:spMkLst>
            <pc:docMk/>
            <pc:sldMk cId="1183698157" sldId="2147196401"/>
            <ac:spMk id="3" creationId="{6CA0C1D6-4C60-4EF2-91C8-B473DE9D4902}"/>
          </ac:spMkLst>
        </pc:spChg>
        <pc:picChg chg="add mod">
          <ac:chgData name="Alina Olsen" userId="2767c37f-a6e9-488f-8571-0ca7da0f883a" providerId="ADAL" clId="{23EA7DBA-37D9-4A33-85F5-E280800CAA24}" dt="2022-07-04T20:39:46.194" v="13" actId="14100"/>
          <ac:picMkLst>
            <pc:docMk/>
            <pc:sldMk cId="1183698157" sldId="2147196401"/>
            <ac:picMk id="5" creationId="{1C0F6BBE-17DB-2044-6D08-0AA359610608}"/>
          </ac:picMkLst>
        </pc:picChg>
        <pc:picChg chg="add mod">
          <ac:chgData name="Alina Olsen" userId="2767c37f-a6e9-488f-8571-0ca7da0f883a" providerId="ADAL" clId="{23EA7DBA-37D9-4A33-85F5-E280800CAA24}" dt="2022-07-04T20:39:53.258" v="14" actId="14100"/>
          <ac:picMkLst>
            <pc:docMk/>
            <pc:sldMk cId="1183698157" sldId="2147196401"/>
            <ac:picMk id="8" creationId="{DBCD8660-5015-1AF0-1AE2-087AE1EF969D}"/>
          </ac:picMkLst>
        </pc:picChg>
        <pc:picChg chg="del">
          <ac:chgData name="Alina Olsen" userId="2767c37f-a6e9-488f-8571-0ca7da0f883a" providerId="ADAL" clId="{23EA7DBA-37D9-4A33-85F5-E280800CAA24}" dt="2022-07-04T20:38:27.559" v="5" actId="478"/>
          <ac:picMkLst>
            <pc:docMk/>
            <pc:sldMk cId="1183698157" sldId="2147196401"/>
            <ac:picMk id="9" creationId="{E6946265-7442-0739-156B-87A283A415D1}"/>
          </ac:picMkLst>
        </pc:picChg>
        <pc:picChg chg="del">
          <ac:chgData name="Alina Olsen" userId="2767c37f-a6e9-488f-8571-0ca7da0f883a" providerId="ADAL" clId="{23EA7DBA-37D9-4A33-85F5-E280800CAA24}" dt="2022-07-04T20:39:33.856" v="10" actId="478"/>
          <ac:picMkLst>
            <pc:docMk/>
            <pc:sldMk cId="1183698157" sldId="2147196401"/>
            <ac:picMk id="11" creationId="{A0A5EF73-7EC4-80D4-4B87-04B47951A141}"/>
          </ac:picMkLst>
        </pc:picChg>
      </pc:sldChg>
      <pc:sldChg chg="addSp delSp modSp mod">
        <pc:chgData name="Alina Olsen" userId="2767c37f-a6e9-488f-8571-0ca7da0f883a" providerId="ADAL" clId="{23EA7DBA-37D9-4A33-85F5-E280800CAA24}" dt="2022-07-04T20:45:17.790" v="38" actId="14100"/>
        <pc:sldMkLst>
          <pc:docMk/>
          <pc:sldMk cId="304974052" sldId="2147196402"/>
        </pc:sldMkLst>
        <pc:picChg chg="add mod">
          <ac:chgData name="Alina Olsen" userId="2767c37f-a6e9-488f-8571-0ca7da0f883a" providerId="ADAL" clId="{23EA7DBA-37D9-4A33-85F5-E280800CAA24}" dt="2022-07-04T20:45:17.790" v="38" actId="14100"/>
          <ac:picMkLst>
            <pc:docMk/>
            <pc:sldMk cId="304974052" sldId="2147196402"/>
            <ac:picMk id="4" creationId="{1676F482-E943-7C65-41CE-4799DAF2987B}"/>
          </ac:picMkLst>
        </pc:picChg>
        <pc:picChg chg="del">
          <ac:chgData name="Alina Olsen" userId="2767c37f-a6e9-488f-8571-0ca7da0f883a" providerId="ADAL" clId="{23EA7DBA-37D9-4A33-85F5-E280800CAA24}" dt="2022-07-04T20:45:05.663" v="35" actId="478"/>
          <ac:picMkLst>
            <pc:docMk/>
            <pc:sldMk cId="304974052" sldId="2147196402"/>
            <ac:picMk id="8" creationId="{43FD1BF0-A987-B4E5-436F-A80322CB913F}"/>
          </ac:picMkLst>
        </pc:picChg>
      </pc:sldChg>
      <pc:sldChg chg="addSp delSp modSp mod">
        <pc:chgData name="Alina Olsen" userId="2767c37f-a6e9-488f-8571-0ca7da0f883a" providerId="ADAL" clId="{23EA7DBA-37D9-4A33-85F5-E280800CAA24}" dt="2022-07-04T21:02:41.683" v="233" actId="27636"/>
        <pc:sldMkLst>
          <pc:docMk/>
          <pc:sldMk cId="1343494368" sldId="2147196404"/>
        </pc:sldMkLst>
        <pc:spChg chg="mod">
          <ac:chgData name="Alina Olsen" userId="2767c37f-a6e9-488f-8571-0ca7da0f883a" providerId="ADAL" clId="{23EA7DBA-37D9-4A33-85F5-E280800CAA24}" dt="2022-07-04T21:02:41.683" v="233" actId="27636"/>
          <ac:spMkLst>
            <pc:docMk/>
            <pc:sldMk cId="1343494368" sldId="2147196404"/>
            <ac:spMk id="27" creationId="{E1EE280A-5DD1-AF9A-3F82-0B2FA1D5B9CC}"/>
          </ac:spMkLst>
        </pc:spChg>
        <pc:picChg chg="add del mod">
          <ac:chgData name="Alina Olsen" userId="2767c37f-a6e9-488f-8571-0ca7da0f883a" providerId="ADAL" clId="{23EA7DBA-37D9-4A33-85F5-E280800CAA24}" dt="2022-07-04T20:59:40.698" v="55" actId="478"/>
          <ac:picMkLst>
            <pc:docMk/>
            <pc:sldMk cId="1343494368" sldId="2147196404"/>
            <ac:picMk id="4" creationId="{AB6356E6-FD64-ACB8-2455-BC10E27075A3}"/>
          </ac:picMkLst>
        </pc:picChg>
        <pc:picChg chg="add del mod">
          <ac:chgData name="Alina Olsen" userId="2767c37f-a6e9-488f-8571-0ca7da0f883a" providerId="ADAL" clId="{23EA7DBA-37D9-4A33-85F5-E280800CAA24}" dt="2022-07-04T20:59:39.631" v="54" actId="478"/>
          <ac:picMkLst>
            <pc:docMk/>
            <pc:sldMk cId="1343494368" sldId="2147196404"/>
            <ac:picMk id="6" creationId="{CE847349-E420-7A72-B9AC-33555A089BC9}"/>
          </ac:picMkLst>
        </pc:picChg>
        <pc:picChg chg="add mod">
          <ac:chgData name="Alina Olsen" userId="2767c37f-a6e9-488f-8571-0ca7da0f883a" providerId="ADAL" clId="{23EA7DBA-37D9-4A33-85F5-E280800CAA24}" dt="2022-07-04T20:59:53.422" v="59" actId="14100"/>
          <ac:picMkLst>
            <pc:docMk/>
            <pc:sldMk cId="1343494368" sldId="2147196404"/>
            <ac:picMk id="9" creationId="{99FBFD4D-CA4B-E9D7-2328-C3D979027024}"/>
          </ac:picMkLst>
        </pc:picChg>
        <pc:picChg chg="del mod">
          <ac:chgData name="Alina Olsen" userId="2767c37f-a6e9-488f-8571-0ca7da0f883a" providerId="ADAL" clId="{23EA7DBA-37D9-4A33-85F5-E280800CAA24}" dt="2022-07-04T20:58:01.903" v="45" actId="478"/>
          <ac:picMkLst>
            <pc:docMk/>
            <pc:sldMk cId="1343494368" sldId="2147196404"/>
            <ac:picMk id="23" creationId="{175105AC-AD8C-C5D7-117C-2ED7BF1C37EA}"/>
          </ac:picMkLst>
        </pc:picChg>
      </pc:sldChg>
      <pc:sldChg chg="addSp delSp modSp">
        <pc:chgData name="Alina Olsen" userId="2767c37f-a6e9-488f-8571-0ca7da0f883a" providerId="ADAL" clId="{23EA7DBA-37D9-4A33-85F5-E280800CAA24}" dt="2022-07-04T22:00:07.805" v="467" actId="14100"/>
        <pc:sldMkLst>
          <pc:docMk/>
          <pc:sldMk cId="1647049701" sldId="2147196407"/>
        </pc:sldMkLst>
        <pc:picChg chg="add mod">
          <ac:chgData name="Alina Olsen" userId="2767c37f-a6e9-488f-8571-0ca7da0f883a" providerId="ADAL" clId="{23EA7DBA-37D9-4A33-85F5-E280800CAA24}" dt="2022-07-04T21:59:48.149" v="462" actId="1076"/>
          <ac:picMkLst>
            <pc:docMk/>
            <pc:sldMk cId="1647049701" sldId="2147196407"/>
            <ac:picMk id="4098" creationId="{304B3D45-9271-1B65-915F-456B84E165C9}"/>
          </ac:picMkLst>
        </pc:picChg>
        <pc:picChg chg="add mod">
          <ac:chgData name="Alina Olsen" userId="2767c37f-a6e9-488f-8571-0ca7da0f883a" providerId="ADAL" clId="{23EA7DBA-37D9-4A33-85F5-E280800CAA24}" dt="2022-07-04T22:00:07.805" v="467" actId="14100"/>
          <ac:picMkLst>
            <pc:docMk/>
            <pc:sldMk cId="1647049701" sldId="2147196407"/>
            <ac:picMk id="4100" creationId="{0F38A513-4B5D-07D2-5CC8-1EE69DFCB274}"/>
          </ac:picMkLst>
        </pc:picChg>
        <pc:picChg chg="del">
          <ac:chgData name="Alina Olsen" userId="2767c37f-a6e9-488f-8571-0ca7da0f883a" providerId="ADAL" clId="{23EA7DBA-37D9-4A33-85F5-E280800CAA24}" dt="2022-07-04T21:59:56.131" v="463" actId="478"/>
          <ac:picMkLst>
            <pc:docMk/>
            <pc:sldMk cId="1647049701" sldId="2147196407"/>
            <ac:picMk id="7170" creationId="{4802E6EB-5C89-CFBC-B1C5-F09ED072C0D3}"/>
          </ac:picMkLst>
        </pc:picChg>
        <pc:picChg chg="del">
          <ac:chgData name="Alina Olsen" userId="2767c37f-a6e9-488f-8571-0ca7da0f883a" providerId="ADAL" clId="{23EA7DBA-37D9-4A33-85F5-E280800CAA24}" dt="2022-07-04T21:59:41.078" v="459" actId="478"/>
          <ac:picMkLst>
            <pc:docMk/>
            <pc:sldMk cId="1647049701" sldId="2147196407"/>
            <ac:picMk id="7172" creationId="{7025C1D9-B17F-D894-569C-7D64F048A88C}"/>
          </ac:picMkLst>
        </pc:picChg>
      </pc:sldChg>
      <pc:sldChg chg="modSp mod">
        <pc:chgData name="Alina Olsen" userId="2767c37f-a6e9-488f-8571-0ca7da0f883a" providerId="ADAL" clId="{23EA7DBA-37D9-4A33-85F5-E280800CAA24}" dt="2022-07-04T21:41:36.228" v="370" actId="20577"/>
        <pc:sldMkLst>
          <pc:docMk/>
          <pc:sldMk cId="1888799198" sldId="2147196409"/>
        </pc:sldMkLst>
        <pc:spChg chg="mod">
          <ac:chgData name="Alina Olsen" userId="2767c37f-a6e9-488f-8571-0ca7da0f883a" providerId="ADAL" clId="{23EA7DBA-37D9-4A33-85F5-E280800CAA24}" dt="2022-07-04T21:39:30.183" v="344" actId="20577"/>
          <ac:spMkLst>
            <pc:docMk/>
            <pc:sldMk cId="1888799198" sldId="2147196409"/>
            <ac:spMk id="19" creationId="{AC1D18BC-86FC-9A6C-97A6-5CC888128250}"/>
          </ac:spMkLst>
        </pc:spChg>
        <pc:spChg chg="mod">
          <ac:chgData name="Alina Olsen" userId="2767c37f-a6e9-488f-8571-0ca7da0f883a" providerId="ADAL" clId="{23EA7DBA-37D9-4A33-85F5-E280800CAA24}" dt="2022-07-04T21:41:11.235" v="365" actId="20577"/>
          <ac:spMkLst>
            <pc:docMk/>
            <pc:sldMk cId="1888799198" sldId="2147196409"/>
            <ac:spMk id="22" creationId="{73F1DBF6-0AB3-5DBE-EE6A-644D841137A4}"/>
          </ac:spMkLst>
        </pc:spChg>
        <pc:spChg chg="mod">
          <ac:chgData name="Alina Olsen" userId="2767c37f-a6e9-488f-8571-0ca7da0f883a" providerId="ADAL" clId="{23EA7DBA-37D9-4A33-85F5-E280800CAA24}" dt="2022-07-04T21:39:51.452" v="349" actId="20577"/>
          <ac:spMkLst>
            <pc:docMk/>
            <pc:sldMk cId="1888799198" sldId="2147196409"/>
            <ac:spMk id="23" creationId="{0ACD595E-CBFD-A5A6-108A-5BE696F95696}"/>
          </ac:spMkLst>
        </pc:spChg>
        <pc:spChg chg="mod">
          <ac:chgData name="Alina Olsen" userId="2767c37f-a6e9-488f-8571-0ca7da0f883a" providerId="ADAL" clId="{23EA7DBA-37D9-4A33-85F5-E280800CAA24}" dt="2022-07-04T21:40:17.660" v="355" actId="20577"/>
          <ac:spMkLst>
            <pc:docMk/>
            <pc:sldMk cId="1888799198" sldId="2147196409"/>
            <ac:spMk id="25" creationId="{0E2C0E86-DF57-4E11-009F-C8322D3E5509}"/>
          </ac:spMkLst>
        </pc:spChg>
        <pc:spChg chg="mod">
          <ac:chgData name="Alina Olsen" userId="2767c37f-a6e9-488f-8571-0ca7da0f883a" providerId="ADAL" clId="{23EA7DBA-37D9-4A33-85F5-E280800CAA24}" dt="2022-07-04T21:40:49.536" v="360" actId="20577"/>
          <ac:spMkLst>
            <pc:docMk/>
            <pc:sldMk cId="1888799198" sldId="2147196409"/>
            <ac:spMk id="27" creationId="{2B6C9371-F39A-72C7-CB37-9A1E5649857A}"/>
          </ac:spMkLst>
        </pc:spChg>
        <pc:spChg chg="mod">
          <ac:chgData name="Alina Olsen" userId="2767c37f-a6e9-488f-8571-0ca7da0f883a" providerId="ADAL" clId="{23EA7DBA-37D9-4A33-85F5-E280800CAA24}" dt="2022-07-04T21:41:36.228" v="370" actId="20577"/>
          <ac:spMkLst>
            <pc:docMk/>
            <pc:sldMk cId="1888799198" sldId="2147196409"/>
            <ac:spMk id="34" creationId="{A336BB40-468A-BED6-D803-5519AEF293B5}"/>
          </ac:spMkLst>
        </pc:spChg>
      </pc:sldChg>
      <pc:sldChg chg="addSp delSp modSp mod">
        <pc:chgData name="Alina Olsen" userId="2767c37f-a6e9-488f-8571-0ca7da0f883a" providerId="ADAL" clId="{23EA7DBA-37D9-4A33-85F5-E280800CAA24}" dt="2022-07-04T20:49:21.931" v="43" actId="1076"/>
        <pc:sldMkLst>
          <pc:docMk/>
          <pc:sldMk cId="1800989268" sldId="2147196464"/>
        </pc:sldMkLst>
        <pc:picChg chg="del">
          <ac:chgData name="Alina Olsen" userId="2767c37f-a6e9-488f-8571-0ca7da0f883a" providerId="ADAL" clId="{23EA7DBA-37D9-4A33-85F5-E280800CAA24}" dt="2022-07-04T20:49:11.231" v="39" actId="478"/>
          <ac:picMkLst>
            <pc:docMk/>
            <pc:sldMk cId="1800989268" sldId="2147196464"/>
            <ac:picMk id="4" creationId="{2F43B39A-CFC4-D273-59B8-3898F53427DB}"/>
          </ac:picMkLst>
        </pc:picChg>
        <pc:picChg chg="add mod">
          <ac:chgData name="Alina Olsen" userId="2767c37f-a6e9-488f-8571-0ca7da0f883a" providerId="ADAL" clId="{23EA7DBA-37D9-4A33-85F5-E280800CAA24}" dt="2022-07-04T20:49:21.931" v="43" actId="1076"/>
          <ac:picMkLst>
            <pc:docMk/>
            <pc:sldMk cId="1800989268" sldId="2147196464"/>
            <ac:picMk id="5" creationId="{49936E40-6D28-C45A-CA4C-2151E1324352}"/>
          </ac:picMkLst>
        </pc:picChg>
      </pc:sldChg>
      <pc:sldChg chg="addSp delSp modSp mod">
        <pc:chgData name="Alina Olsen" userId="2767c37f-a6e9-488f-8571-0ca7da0f883a" providerId="ADAL" clId="{23EA7DBA-37D9-4A33-85F5-E280800CAA24}" dt="2022-07-04T21:06:12.036" v="249" actId="14100"/>
        <pc:sldMkLst>
          <pc:docMk/>
          <pc:sldMk cId="300041269" sldId="2147196465"/>
        </pc:sldMkLst>
        <pc:picChg chg="add mod">
          <ac:chgData name="Alina Olsen" userId="2767c37f-a6e9-488f-8571-0ca7da0f883a" providerId="ADAL" clId="{23EA7DBA-37D9-4A33-85F5-E280800CAA24}" dt="2022-07-04T21:04:45.515" v="241" actId="1076"/>
          <ac:picMkLst>
            <pc:docMk/>
            <pc:sldMk cId="300041269" sldId="2147196465"/>
            <ac:picMk id="4" creationId="{D53F61B8-30CC-C420-B60E-A9A802402489}"/>
          </ac:picMkLst>
        </pc:picChg>
        <pc:picChg chg="add mod">
          <ac:chgData name="Alina Olsen" userId="2767c37f-a6e9-488f-8571-0ca7da0f883a" providerId="ADAL" clId="{23EA7DBA-37D9-4A33-85F5-E280800CAA24}" dt="2022-07-04T21:06:12.036" v="249" actId="14100"/>
          <ac:picMkLst>
            <pc:docMk/>
            <pc:sldMk cId="300041269" sldId="2147196465"/>
            <ac:picMk id="6" creationId="{3DC887C2-1E8C-EF7B-A3B9-DE98A474E5E7}"/>
          </ac:picMkLst>
        </pc:picChg>
        <pc:picChg chg="del">
          <ac:chgData name="Alina Olsen" userId="2767c37f-a6e9-488f-8571-0ca7da0f883a" providerId="ADAL" clId="{23EA7DBA-37D9-4A33-85F5-E280800CAA24}" dt="2022-07-04T21:04:24.382" v="234" actId="478"/>
          <ac:picMkLst>
            <pc:docMk/>
            <pc:sldMk cId="300041269" sldId="2147196465"/>
            <ac:picMk id="15" creationId="{85057FED-3461-095E-1FD1-A9665D5BE8D3}"/>
          </ac:picMkLst>
        </pc:picChg>
        <pc:picChg chg="del">
          <ac:chgData name="Alina Olsen" userId="2767c37f-a6e9-488f-8571-0ca7da0f883a" providerId="ADAL" clId="{23EA7DBA-37D9-4A33-85F5-E280800CAA24}" dt="2022-07-04T21:05:45.543" v="242" actId="478"/>
          <ac:picMkLst>
            <pc:docMk/>
            <pc:sldMk cId="300041269" sldId="2147196465"/>
            <ac:picMk id="17" creationId="{9E1EA40E-82FF-EA73-1EEE-9189EE6ACCBE}"/>
          </ac:picMkLst>
        </pc:picChg>
      </pc:sldChg>
      <pc:sldChg chg="addSp delSp modSp mod">
        <pc:chgData name="Alina Olsen" userId="2767c37f-a6e9-488f-8571-0ca7da0f883a" providerId="ADAL" clId="{23EA7DBA-37D9-4A33-85F5-E280800CAA24}" dt="2022-07-04T21:10:10.695" v="264" actId="1076"/>
        <pc:sldMkLst>
          <pc:docMk/>
          <pc:sldMk cId="131862590" sldId="2147196466"/>
        </pc:sldMkLst>
        <pc:picChg chg="del mod">
          <ac:chgData name="Alina Olsen" userId="2767c37f-a6e9-488f-8571-0ca7da0f883a" providerId="ADAL" clId="{23EA7DBA-37D9-4A33-85F5-E280800CAA24}" dt="2022-07-04T21:07:55.278" v="252" actId="478"/>
          <ac:picMkLst>
            <pc:docMk/>
            <pc:sldMk cId="131862590" sldId="2147196466"/>
            <ac:picMk id="4" creationId="{F502DB4F-703C-CBD7-DEC6-2E14AEBADA9A}"/>
          </ac:picMkLst>
        </pc:picChg>
        <pc:picChg chg="add mod">
          <ac:chgData name="Alina Olsen" userId="2767c37f-a6e9-488f-8571-0ca7da0f883a" providerId="ADAL" clId="{23EA7DBA-37D9-4A33-85F5-E280800CAA24}" dt="2022-07-04T21:09:59.426" v="261" actId="1076"/>
          <ac:picMkLst>
            <pc:docMk/>
            <pc:sldMk cId="131862590" sldId="2147196466"/>
            <ac:picMk id="5" creationId="{235C97FF-442F-1E59-1DAD-424F1A69C303}"/>
          </ac:picMkLst>
        </pc:picChg>
        <pc:picChg chg="add mod">
          <ac:chgData name="Alina Olsen" userId="2767c37f-a6e9-488f-8571-0ca7da0f883a" providerId="ADAL" clId="{23EA7DBA-37D9-4A33-85F5-E280800CAA24}" dt="2022-07-04T21:10:10.695" v="264" actId="1076"/>
          <ac:picMkLst>
            <pc:docMk/>
            <pc:sldMk cId="131862590" sldId="2147196466"/>
            <ac:picMk id="7" creationId="{4347AE54-7CC9-77FB-2681-B87FBF1A0BE1}"/>
          </ac:picMkLst>
        </pc:picChg>
        <pc:picChg chg="del">
          <ac:chgData name="Alina Olsen" userId="2767c37f-a6e9-488f-8571-0ca7da0f883a" providerId="ADAL" clId="{23EA7DBA-37D9-4A33-85F5-E280800CAA24}" dt="2022-07-04T21:09:46.170" v="257" actId="478"/>
          <ac:picMkLst>
            <pc:docMk/>
            <pc:sldMk cId="131862590" sldId="2147196466"/>
            <ac:picMk id="9" creationId="{12EE3387-DC54-3F57-4247-7FB7A8F67F25}"/>
          </ac:picMkLst>
        </pc:picChg>
      </pc:sldChg>
      <pc:sldChg chg="addSp delSp modSp mod">
        <pc:chgData name="Alina Olsen" userId="2767c37f-a6e9-488f-8571-0ca7da0f883a" providerId="ADAL" clId="{23EA7DBA-37D9-4A33-85F5-E280800CAA24}" dt="2022-07-04T21:20:36.579" v="306" actId="14100"/>
        <pc:sldMkLst>
          <pc:docMk/>
          <pc:sldMk cId="3259334869" sldId="2147196468"/>
        </pc:sldMkLst>
        <pc:picChg chg="add mod">
          <ac:chgData name="Alina Olsen" userId="2767c37f-a6e9-488f-8571-0ca7da0f883a" providerId="ADAL" clId="{23EA7DBA-37D9-4A33-85F5-E280800CAA24}" dt="2022-07-04T21:15:29.698" v="281" actId="1076"/>
          <ac:picMkLst>
            <pc:docMk/>
            <pc:sldMk cId="3259334869" sldId="2147196468"/>
            <ac:picMk id="4" creationId="{14495E7A-AE99-0678-9708-1569AB76FDD0}"/>
          </ac:picMkLst>
        </pc:picChg>
        <pc:picChg chg="del">
          <ac:chgData name="Alina Olsen" userId="2767c37f-a6e9-488f-8571-0ca7da0f883a" providerId="ADAL" clId="{23EA7DBA-37D9-4A33-85F5-E280800CAA24}" dt="2022-07-04T21:14:38.495" v="269" actId="478"/>
          <ac:picMkLst>
            <pc:docMk/>
            <pc:sldMk cId="3259334869" sldId="2147196468"/>
            <ac:picMk id="5" creationId="{6F538EA0-10A7-8091-DED0-C6EACBA21830}"/>
          </ac:picMkLst>
        </pc:picChg>
        <pc:picChg chg="del">
          <ac:chgData name="Alina Olsen" userId="2767c37f-a6e9-488f-8571-0ca7da0f883a" providerId="ADAL" clId="{23EA7DBA-37D9-4A33-85F5-E280800CAA24}" dt="2022-07-04T21:13:19.182" v="265" actId="478"/>
          <ac:picMkLst>
            <pc:docMk/>
            <pc:sldMk cId="3259334869" sldId="2147196468"/>
            <ac:picMk id="7" creationId="{821DF5C0-7457-BC6D-00CD-997C41BD7AA0}"/>
          </ac:picMkLst>
        </pc:picChg>
        <pc:picChg chg="add mod">
          <ac:chgData name="Alina Olsen" userId="2767c37f-a6e9-488f-8571-0ca7da0f883a" providerId="ADAL" clId="{23EA7DBA-37D9-4A33-85F5-E280800CAA24}" dt="2022-07-04T21:15:27.096" v="280" actId="1076"/>
          <ac:picMkLst>
            <pc:docMk/>
            <pc:sldMk cId="3259334869" sldId="2147196468"/>
            <ac:picMk id="8" creationId="{CC1D1F02-BADB-4A81-060E-B4DD8B02C175}"/>
          </ac:picMkLst>
        </pc:picChg>
        <pc:picChg chg="del">
          <ac:chgData name="Alina Olsen" userId="2767c37f-a6e9-488f-8571-0ca7da0f883a" providerId="ADAL" clId="{23EA7DBA-37D9-4A33-85F5-E280800CAA24}" dt="2022-07-04T21:16:53.709" v="282" actId="478"/>
          <ac:picMkLst>
            <pc:docMk/>
            <pc:sldMk cId="3259334869" sldId="2147196468"/>
            <ac:picMk id="9" creationId="{84F1450E-EDA6-D8EA-75B5-42CFB63382C5}"/>
          </ac:picMkLst>
        </pc:picChg>
        <pc:picChg chg="add mod">
          <ac:chgData name="Alina Olsen" userId="2767c37f-a6e9-488f-8571-0ca7da0f883a" providerId="ADAL" clId="{23EA7DBA-37D9-4A33-85F5-E280800CAA24}" dt="2022-07-04T21:17:12.002" v="287" actId="14100"/>
          <ac:picMkLst>
            <pc:docMk/>
            <pc:sldMk cId="3259334869" sldId="2147196468"/>
            <ac:picMk id="12" creationId="{242EF0EA-A700-2A75-C12F-BAC63FA41A5B}"/>
          </ac:picMkLst>
        </pc:picChg>
        <pc:picChg chg="del">
          <ac:chgData name="Alina Olsen" userId="2767c37f-a6e9-488f-8571-0ca7da0f883a" providerId="ADAL" clId="{23EA7DBA-37D9-4A33-85F5-E280800CAA24}" dt="2022-07-04T21:17:38.870" v="288" actId="478"/>
          <ac:picMkLst>
            <pc:docMk/>
            <pc:sldMk cId="3259334869" sldId="2147196468"/>
            <ac:picMk id="13" creationId="{F0AC2EEE-8E80-23E1-2948-4F9AA56F7FD3}"/>
          </ac:picMkLst>
        </pc:picChg>
        <pc:picChg chg="add mod">
          <ac:chgData name="Alina Olsen" userId="2767c37f-a6e9-488f-8571-0ca7da0f883a" providerId="ADAL" clId="{23EA7DBA-37D9-4A33-85F5-E280800CAA24}" dt="2022-07-04T21:20:26.094" v="303" actId="14100"/>
          <ac:picMkLst>
            <pc:docMk/>
            <pc:sldMk cId="3259334869" sldId="2147196468"/>
            <ac:picMk id="16" creationId="{182819BD-2DFE-3DDB-113C-E2B292B64E43}"/>
          </ac:picMkLst>
        </pc:picChg>
        <pc:picChg chg="add mod">
          <ac:chgData name="Alina Olsen" userId="2767c37f-a6e9-488f-8571-0ca7da0f883a" providerId="ADAL" clId="{23EA7DBA-37D9-4A33-85F5-E280800CAA24}" dt="2022-07-04T21:20:36.579" v="306" actId="14100"/>
          <ac:picMkLst>
            <pc:docMk/>
            <pc:sldMk cId="3259334869" sldId="2147196468"/>
            <ac:picMk id="18" creationId="{FCBBC560-EB87-663C-B499-D360F41CF831}"/>
          </ac:picMkLst>
        </pc:picChg>
        <pc:picChg chg="add mod">
          <ac:chgData name="Alina Olsen" userId="2767c37f-a6e9-488f-8571-0ca7da0f883a" providerId="ADAL" clId="{23EA7DBA-37D9-4A33-85F5-E280800CAA24}" dt="2022-07-04T21:20:29.758" v="304" actId="14100"/>
          <ac:picMkLst>
            <pc:docMk/>
            <pc:sldMk cId="3259334869" sldId="2147196468"/>
            <ac:picMk id="20" creationId="{90B63B5A-453D-61DE-33B4-EF4B6E998B7D}"/>
          </ac:picMkLst>
        </pc:picChg>
      </pc:sldChg>
      <pc:sldChg chg="addSp delSp modSp mod">
        <pc:chgData name="Alina Olsen" userId="2767c37f-a6e9-488f-8571-0ca7da0f883a" providerId="ADAL" clId="{23EA7DBA-37D9-4A33-85F5-E280800CAA24}" dt="2022-07-04T21:24:21.944" v="329" actId="1076"/>
        <pc:sldMkLst>
          <pc:docMk/>
          <pc:sldMk cId="1475529532" sldId="2147196469"/>
        </pc:sldMkLst>
        <pc:picChg chg="add mod">
          <ac:chgData name="Alina Olsen" userId="2767c37f-a6e9-488f-8571-0ca7da0f883a" providerId="ADAL" clId="{23EA7DBA-37D9-4A33-85F5-E280800CAA24}" dt="2022-07-04T21:24:18.305" v="327" actId="1076"/>
          <ac:picMkLst>
            <pc:docMk/>
            <pc:sldMk cId="1475529532" sldId="2147196469"/>
            <ac:picMk id="4" creationId="{6B0FA730-8564-D11F-E55E-5FD70059705F}"/>
          </ac:picMkLst>
        </pc:picChg>
        <pc:picChg chg="del">
          <ac:chgData name="Alina Olsen" userId="2767c37f-a6e9-488f-8571-0ca7da0f883a" providerId="ADAL" clId="{23EA7DBA-37D9-4A33-85F5-E280800CAA24}" dt="2022-07-04T21:21:42.670" v="308" actId="478"/>
          <ac:picMkLst>
            <pc:docMk/>
            <pc:sldMk cId="1475529532" sldId="2147196469"/>
            <ac:picMk id="5" creationId="{F41FD5E0-5B81-27E7-81FF-74791033DAE7}"/>
          </ac:picMkLst>
        </pc:picChg>
        <pc:picChg chg="del">
          <ac:chgData name="Alina Olsen" userId="2767c37f-a6e9-488f-8571-0ca7da0f883a" providerId="ADAL" clId="{23EA7DBA-37D9-4A33-85F5-E280800CAA24}" dt="2022-07-04T21:21:43.358" v="309" actId="478"/>
          <ac:picMkLst>
            <pc:docMk/>
            <pc:sldMk cId="1475529532" sldId="2147196469"/>
            <ac:picMk id="7" creationId="{159AE2E9-23A1-FB55-7027-17BFB6F08916}"/>
          </ac:picMkLst>
        </pc:picChg>
        <pc:picChg chg="add mod">
          <ac:chgData name="Alina Olsen" userId="2767c37f-a6e9-488f-8571-0ca7da0f883a" providerId="ADAL" clId="{23EA7DBA-37D9-4A33-85F5-E280800CAA24}" dt="2022-07-04T21:24:20.507" v="328" actId="1076"/>
          <ac:picMkLst>
            <pc:docMk/>
            <pc:sldMk cId="1475529532" sldId="2147196469"/>
            <ac:picMk id="8" creationId="{EFFBD01C-E578-AFBB-C15C-99F3772FBA9C}"/>
          </ac:picMkLst>
        </pc:picChg>
        <pc:picChg chg="del">
          <ac:chgData name="Alina Olsen" userId="2767c37f-a6e9-488f-8571-0ca7da0f883a" providerId="ADAL" clId="{23EA7DBA-37D9-4A33-85F5-E280800CAA24}" dt="2022-07-04T21:21:41.878" v="307" actId="478"/>
          <ac:picMkLst>
            <pc:docMk/>
            <pc:sldMk cId="1475529532" sldId="2147196469"/>
            <ac:picMk id="9" creationId="{6243F1AB-4061-A98D-3C4E-37048C72677B}"/>
          </ac:picMkLst>
        </pc:picChg>
        <pc:picChg chg="add mod">
          <ac:chgData name="Alina Olsen" userId="2767c37f-a6e9-488f-8571-0ca7da0f883a" providerId="ADAL" clId="{23EA7DBA-37D9-4A33-85F5-E280800CAA24}" dt="2022-07-04T21:24:21.944" v="329" actId="1076"/>
          <ac:picMkLst>
            <pc:docMk/>
            <pc:sldMk cId="1475529532" sldId="2147196469"/>
            <ac:picMk id="11" creationId="{E3356952-EC4E-F67A-D67E-7CA9534B6C88}"/>
          </ac:picMkLst>
        </pc:picChg>
        <pc:picChg chg="add mod">
          <ac:chgData name="Alina Olsen" userId="2767c37f-a6e9-488f-8571-0ca7da0f883a" providerId="ADAL" clId="{23EA7DBA-37D9-4A33-85F5-E280800CAA24}" dt="2022-07-04T21:24:15.350" v="326" actId="1076"/>
          <ac:picMkLst>
            <pc:docMk/>
            <pc:sldMk cId="1475529532" sldId="2147196469"/>
            <ac:picMk id="13" creationId="{E248CF8C-A37C-2AAD-6E1E-587C6B902AAF}"/>
          </ac:picMkLst>
        </pc:picChg>
      </pc:sldChg>
      <pc:sldChg chg="addSp delSp modSp mod">
        <pc:chgData name="Alina Olsen" userId="2767c37f-a6e9-488f-8571-0ca7da0f883a" providerId="ADAL" clId="{23EA7DBA-37D9-4A33-85F5-E280800CAA24}" dt="2022-07-04T22:00:28.241" v="471" actId="20577"/>
        <pc:sldMkLst>
          <pc:docMk/>
          <pc:sldMk cId="24417239" sldId="2147196470"/>
        </pc:sldMkLst>
        <pc:spChg chg="mod">
          <ac:chgData name="Alina Olsen" userId="2767c37f-a6e9-488f-8571-0ca7da0f883a" providerId="ADAL" clId="{23EA7DBA-37D9-4A33-85F5-E280800CAA24}" dt="2022-07-04T22:00:28.241" v="471" actId="20577"/>
          <ac:spMkLst>
            <pc:docMk/>
            <pc:sldMk cId="24417239" sldId="2147196470"/>
            <ac:spMk id="2" creationId="{13AA2EB8-FEDE-42A7-ACE5-476A804CFB97}"/>
          </ac:spMkLst>
        </pc:spChg>
        <pc:picChg chg="add mod">
          <ac:chgData name="Alina Olsen" userId="2767c37f-a6e9-488f-8571-0ca7da0f883a" providerId="ADAL" clId="{23EA7DBA-37D9-4A33-85F5-E280800CAA24}" dt="2022-07-04T21:26:27.897" v="333" actId="1076"/>
          <ac:picMkLst>
            <pc:docMk/>
            <pc:sldMk cId="24417239" sldId="2147196470"/>
            <ac:picMk id="1026" creationId="{E7375CDD-125D-9B86-0C56-B106AD028E37}"/>
          </ac:picMkLst>
        </pc:picChg>
        <pc:picChg chg="add mod">
          <ac:chgData name="Alina Olsen" userId="2767c37f-a6e9-488f-8571-0ca7da0f883a" providerId="ADAL" clId="{23EA7DBA-37D9-4A33-85F5-E280800CAA24}" dt="2022-07-04T21:27:03.115" v="339" actId="14100"/>
          <ac:picMkLst>
            <pc:docMk/>
            <pc:sldMk cId="24417239" sldId="2147196470"/>
            <ac:picMk id="1028" creationId="{9A231E5D-97A4-D198-336F-9465E50107FA}"/>
          </ac:picMkLst>
        </pc:picChg>
        <pc:picChg chg="del">
          <ac:chgData name="Alina Olsen" userId="2767c37f-a6e9-488f-8571-0ca7da0f883a" providerId="ADAL" clId="{23EA7DBA-37D9-4A33-85F5-E280800CAA24}" dt="2022-07-04T21:26:19.262" v="330" actId="478"/>
          <ac:picMkLst>
            <pc:docMk/>
            <pc:sldMk cId="24417239" sldId="2147196470"/>
            <ac:picMk id="4098" creationId="{AA282188-8B7B-5BD5-BE5E-EC51DE1DCE37}"/>
          </ac:picMkLst>
        </pc:picChg>
        <pc:picChg chg="del">
          <ac:chgData name="Alina Olsen" userId="2767c37f-a6e9-488f-8571-0ca7da0f883a" providerId="ADAL" clId="{23EA7DBA-37D9-4A33-85F5-E280800CAA24}" dt="2022-07-04T21:26:42.972" v="334" actId="478"/>
          <ac:picMkLst>
            <pc:docMk/>
            <pc:sldMk cId="24417239" sldId="2147196470"/>
            <ac:picMk id="4100" creationId="{051F1E3E-DE6F-6768-BF1E-3E6AD6E888BA}"/>
          </ac:picMkLst>
        </pc:picChg>
      </pc:sldChg>
      <pc:sldChg chg="addSp delSp modSp mod">
        <pc:chgData name="Alina Olsen" userId="2767c37f-a6e9-488f-8571-0ca7da0f883a" providerId="ADAL" clId="{23EA7DBA-37D9-4A33-85F5-E280800CAA24}" dt="2022-07-04T21:59:26.925" v="458" actId="1076"/>
        <pc:sldMkLst>
          <pc:docMk/>
          <pc:sldMk cId="747971043" sldId="2147196471"/>
        </pc:sldMkLst>
        <pc:picChg chg="del">
          <ac:chgData name="Alina Olsen" userId="2767c37f-a6e9-488f-8571-0ca7da0f883a" providerId="ADAL" clId="{23EA7DBA-37D9-4A33-85F5-E280800CAA24}" dt="2022-07-04T21:58:57.905" v="450" actId="478"/>
          <ac:picMkLst>
            <pc:docMk/>
            <pc:sldMk cId="747971043" sldId="2147196471"/>
            <ac:picMk id="3" creationId="{02CC7ED1-8AE8-B525-E980-0FD5A0DD5090}"/>
          </ac:picMkLst>
        </pc:picChg>
        <pc:picChg chg="add mod">
          <ac:chgData name="Alina Olsen" userId="2767c37f-a6e9-488f-8571-0ca7da0f883a" providerId="ADAL" clId="{23EA7DBA-37D9-4A33-85F5-E280800CAA24}" dt="2022-07-04T21:59:08.926" v="454" actId="14100"/>
          <ac:picMkLst>
            <pc:docMk/>
            <pc:sldMk cId="747971043" sldId="2147196471"/>
            <ac:picMk id="3074" creationId="{51118DF8-8209-E196-4394-4BF44A640728}"/>
          </ac:picMkLst>
        </pc:picChg>
        <pc:picChg chg="add mod">
          <ac:chgData name="Alina Olsen" userId="2767c37f-a6e9-488f-8571-0ca7da0f883a" providerId="ADAL" clId="{23EA7DBA-37D9-4A33-85F5-E280800CAA24}" dt="2022-07-04T21:59:26.925" v="458" actId="1076"/>
          <ac:picMkLst>
            <pc:docMk/>
            <pc:sldMk cId="747971043" sldId="2147196471"/>
            <ac:picMk id="3076" creationId="{1F496EF0-B2C3-B197-D3A0-45DF66933434}"/>
          </ac:picMkLst>
        </pc:picChg>
        <pc:picChg chg="del">
          <ac:chgData name="Alina Olsen" userId="2767c37f-a6e9-488f-8571-0ca7da0f883a" providerId="ADAL" clId="{23EA7DBA-37D9-4A33-85F5-E280800CAA24}" dt="2022-07-04T21:59:10.884" v="455" actId="478"/>
          <ac:picMkLst>
            <pc:docMk/>
            <pc:sldMk cId="747971043" sldId="2147196471"/>
            <ac:picMk id="10242" creationId="{A258EBAB-0067-89C3-1B4A-AC4D81AE63F9}"/>
          </ac:picMkLst>
        </pc:picChg>
      </pc:sldChg>
      <pc:sldChg chg="addSp delSp modSp">
        <pc:chgData name="Alina Olsen" userId="2767c37f-a6e9-488f-8571-0ca7da0f883a" providerId="ADAL" clId="{23EA7DBA-37D9-4A33-85F5-E280800CAA24}" dt="2022-07-04T21:58:04.925" v="449" actId="14100"/>
        <pc:sldMkLst>
          <pc:docMk/>
          <pc:sldMk cId="3585945515" sldId="2147196472"/>
        </pc:sldMkLst>
        <pc:picChg chg="add mod">
          <ac:chgData name="Alina Olsen" userId="2767c37f-a6e9-488f-8571-0ca7da0f883a" providerId="ADAL" clId="{23EA7DBA-37D9-4A33-85F5-E280800CAA24}" dt="2022-07-04T21:57:32.970" v="443" actId="14100"/>
          <ac:picMkLst>
            <pc:docMk/>
            <pc:sldMk cId="3585945515" sldId="2147196472"/>
            <ac:picMk id="2050" creationId="{3741E25A-D39B-AE80-6140-4FED16FDADCE}"/>
          </ac:picMkLst>
        </pc:picChg>
        <pc:picChg chg="add mod">
          <ac:chgData name="Alina Olsen" userId="2767c37f-a6e9-488f-8571-0ca7da0f883a" providerId="ADAL" clId="{23EA7DBA-37D9-4A33-85F5-E280800CAA24}" dt="2022-07-04T21:58:04.925" v="449" actId="14100"/>
          <ac:picMkLst>
            <pc:docMk/>
            <pc:sldMk cId="3585945515" sldId="2147196472"/>
            <ac:picMk id="2052" creationId="{EE988E80-DA96-82E6-F5EB-BA66AD7D724B}"/>
          </ac:picMkLst>
        </pc:picChg>
        <pc:picChg chg="del">
          <ac:chgData name="Alina Olsen" userId="2767c37f-a6e9-488f-8571-0ca7da0f883a" providerId="ADAL" clId="{23EA7DBA-37D9-4A33-85F5-E280800CAA24}" dt="2022-07-04T21:57:22.498" v="439" actId="478"/>
          <ac:picMkLst>
            <pc:docMk/>
            <pc:sldMk cId="3585945515" sldId="2147196472"/>
            <ac:picMk id="11266" creationId="{B68F010F-9590-DBC5-D685-2E019CE6B92B}"/>
          </ac:picMkLst>
        </pc:picChg>
        <pc:picChg chg="del">
          <ac:chgData name="Alina Olsen" userId="2767c37f-a6e9-488f-8571-0ca7da0f883a" providerId="ADAL" clId="{23EA7DBA-37D9-4A33-85F5-E280800CAA24}" dt="2022-07-04T21:57:51.087" v="444" actId="478"/>
          <ac:picMkLst>
            <pc:docMk/>
            <pc:sldMk cId="3585945515" sldId="2147196472"/>
            <ac:picMk id="11268" creationId="{450151B0-5022-4AB0-243F-43DBA593C77A}"/>
          </ac:picMkLst>
        </pc:picChg>
      </pc:sldChg>
      <pc:sldChg chg="addSp delSp modSp mod">
        <pc:chgData name="Alina Olsen" userId="2767c37f-a6e9-488f-8571-0ca7da0f883a" providerId="ADAL" clId="{23EA7DBA-37D9-4A33-85F5-E280800CAA24}" dt="2022-07-04T22:04:36.033" v="495" actId="1076"/>
        <pc:sldMkLst>
          <pc:docMk/>
          <pc:sldMk cId="1573543321" sldId="2147196473"/>
        </pc:sldMkLst>
        <pc:spChg chg="mod">
          <ac:chgData name="Alina Olsen" userId="2767c37f-a6e9-488f-8571-0ca7da0f883a" providerId="ADAL" clId="{23EA7DBA-37D9-4A33-85F5-E280800CAA24}" dt="2022-07-04T22:00:39.517" v="475" actId="20577"/>
          <ac:spMkLst>
            <pc:docMk/>
            <pc:sldMk cId="1573543321" sldId="2147196473"/>
            <ac:spMk id="48" creationId="{613D342B-1AD2-4BBE-B54F-45A970B3118D}"/>
          </ac:spMkLst>
        </pc:spChg>
        <pc:picChg chg="add mod">
          <ac:chgData name="Alina Olsen" userId="2767c37f-a6e9-488f-8571-0ca7da0f883a" providerId="ADAL" clId="{23EA7DBA-37D9-4A33-85F5-E280800CAA24}" dt="2022-07-04T22:03:19.404" v="482" actId="14100"/>
          <ac:picMkLst>
            <pc:docMk/>
            <pc:sldMk cId="1573543321" sldId="2147196473"/>
            <ac:picMk id="3" creationId="{E703557C-9F85-1113-DB0A-8D16DDBF4DE6}"/>
          </ac:picMkLst>
        </pc:picChg>
        <pc:picChg chg="add mod">
          <ac:chgData name="Alina Olsen" userId="2767c37f-a6e9-488f-8571-0ca7da0f883a" providerId="ADAL" clId="{23EA7DBA-37D9-4A33-85F5-E280800CAA24}" dt="2022-07-04T22:04:06.498" v="489" actId="14100"/>
          <ac:picMkLst>
            <pc:docMk/>
            <pc:sldMk cId="1573543321" sldId="2147196473"/>
            <ac:picMk id="5" creationId="{875F1D46-CE51-2B8E-7187-0E893DDB8831}"/>
          </ac:picMkLst>
        </pc:picChg>
        <pc:picChg chg="add mod">
          <ac:chgData name="Alina Olsen" userId="2767c37f-a6e9-488f-8571-0ca7da0f883a" providerId="ADAL" clId="{23EA7DBA-37D9-4A33-85F5-E280800CAA24}" dt="2022-07-04T22:04:36.033" v="495" actId="1076"/>
          <ac:picMkLst>
            <pc:docMk/>
            <pc:sldMk cId="1573543321" sldId="2147196473"/>
            <ac:picMk id="7" creationId="{DD66328B-DAF2-1778-2F5F-069648E94914}"/>
          </ac:picMkLst>
        </pc:picChg>
        <pc:picChg chg="del">
          <ac:chgData name="Alina Olsen" userId="2767c37f-a6e9-488f-8571-0ca7da0f883a" providerId="ADAL" clId="{23EA7DBA-37D9-4A33-85F5-E280800CAA24}" dt="2022-07-04T22:04:08.852" v="490" actId="478"/>
          <ac:picMkLst>
            <pc:docMk/>
            <pc:sldMk cId="1573543321" sldId="2147196473"/>
            <ac:picMk id="12290" creationId="{5F99C65D-B14E-A029-30EF-31EA6EBD12F0}"/>
          </ac:picMkLst>
        </pc:picChg>
        <pc:picChg chg="del">
          <ac:chgData name="Alina Olsen" userId="2767c37f-a6e9-488f-8571-0ca7da0f883a" providerId="ADAL" clId="{23EA7DBA-37D9-4A33-85F5-E280800CAA24}" dt="2022-07-04T22:02:59.369" v="476" actId="478"/>
          <ac:picMkLst>
            <pc:docMk/>
            <pc:sldMk cId="1573543321" sldId="2147196473"/>
            <ac:picMk id="12292" creationId="{4D085144-9C78-8CA6-EAF8-7C5B976D17F5}"/>
          </ac:picMkLst>
        </pc:picChg>
        <pc:picChg chg="del">
          <ac:chgData name="Alina Olsen" userId="2767c37f-a6e9-488f-8571-0ca7da0f883a" providerId="ADAL" clId="{23EA7DBA-37D9-4A33-85F5-E280800CAA24}" dt="2022-07-04T22:03:25.006" v="483" actId="478"/>
          <ac:picMkLst>
            <pc:docMk/>
            <pc:sldMk cId="1573543321" sldId="2147196473"/>
            <ac:picMk id="12294" creationId="{84D3B71E-7C92-B9EE-E7B1-CDFA1CFD2990}"/>
          </ac:picMkLst>
        </pc:picChg>
      </pc:sldChg>
      <pc:sldChg chg="addSp delSp modSp mod">
        <pc:chgData name="Alina Olsen" userId="2767c37f-a6e9-488f-8571-0ca7da0f883a" providerId="ADAL" clId="{23EA7DBA-37D9-4A33-85F5-E280800CAA24}" dt="2022-07-04T22:17:47.589" v="575" actId="14100"/>
        <pc:sldMkLst>
          <pc:docMk/>
          <pc:sldMk cId="3213074348" sldId="2147196474"/>
        </pc:sldMkLst>
        <pc:picChg chg="add mod">
          <ac:chgData name="Alina Olsen" userId="2767c37f-a6e9-488f-8571-0ca7da0f883a" providerId="ADAL" clId="{23EA7DBA-37D9-4A33-85F5-E280800CAA24}" dt="2022-07-04T22:08:32.185" v="502" actId="14100"/>
          <ac:picMkLst>
            <pc:docMk/>
            <pc:sldMk cId="3213074348" sldId="2147196474"/>
            <ac:picMk id="4" creationId="{A9CC26BF-3E79-0328-2953-F8E081779388}"/>
          </ac:picMkLst>
        </pc:picChg>
        <pc:picChg chg="del">
          <ac:chgData name="Alina Olsen" userId="2767c37f-a6e9-488f-8571-0ca7da0f883a" providerId="ADAL" clId="{23EA7DBA-37D9-4A33-85F5-E280800CAA24}" dt="2022-07-04T22:09:26.786" v="503" actId="478"/>
          <ac:picMkLst>
            <pc:docMk/>
            <pc:sldMk cId="3213074348" sldId="2147196474"/>
            <ac:picMk id="5" creationId="{4547E906-A422-46D7-0E12-11B0DC55E580}"/>
          </ac:picMkLst>
        </pc:picChg>
        <pc:picChg chg="del">
          <ac:chgData name="Alina Olsen" userId="2767c37f-a6e9-488f-8571-0ca7da0f883a" providerId="ADAL" clId="{23EA7DBA-37D9-4A33-85F5-E280800CAA24}" dt="2022-07-04T22:08:13.400" v="496" actId="478"/>
          <ac:picMkLst>
            <pc:docMk/>
            <pc:sldMk cId="3213074348" sldId="2147196474"/>
            <ac:picMk id="7" creationId="{2215448A-8920-2752-E427-2590812AC840}"/>
          </ac:picMkLst>
        </pc:picChg>
        <pc:picChg chg="add mod">
          <ac:chgData name="Alina Olsen" userId="2767c37f-a6e9-488f-8571-0ca7da0f883a" providerId="ADAL" clId="{23EA7DBA-37D9-4A33-85F5-E280800CAA24}" dt="2022-07-04T22:17:47.589" v="575" actId="14100"/>
          <ac:picMkLst>
            <pc:docMk/>
            <pc:sldMk cId="3213074348" sldId="2147196474"/>
            <ac:picMk id="8" creationId="{2CA69B6C-F2FE-B042-5204-A3EE5B4BF1FC}"/>
          </ac:picMkLst>
        </pc:picChg>
        <pc:picChg chg="add mod">
          <ac:chgData name="Alina Olsen" userId="2767c37f-a6e9-488f-8571-0ca7da0f883a" providerId="ADAL" clId="{23EA7DBA-37D9-4A33-85F5-E280800CAA24}" dt="2022-07-04T22:14:16.662" v="521" actId="14100"/>
          <ac:picMkLst>
            <pc:docMk/>
            <pc:sldMk cId="3213074348" sldId="2147196474"/>
            <ac:picMk id="5122" creationId="{8F6DBA3D-2582-633C-C029-D959BFD1B6DA}"/>
          </ac:picMkLst>
        </pc:picChg>
        <pc:picChg chg="add mod">
          <ac:chgData name="Alina Olsen" userId="2767c37f-a6e9-488f-8571-0ca7da0f883a" providerId="ADAL" clId="{23EA7DBA-37D9-4A33-85F5-E280800CAA24}" dt="2022-07-04T22:16:35.516" v="558" actId="14100"/>
          <ac:picMkLst>
            <pc:docMk/>
            <pc:sldMk cId="3213074348" sldId="2147196474"/>
            <ac:picMk id="5124" creationId="{3D0FC648-9C87-6F80-55F9-056BB8F89261}"/>
          </ac:picMkLst>
        </pc:picChg>
        <pc:picChg chg="add mod">
          <ac:chgData name="Alina Olsen" userId="2767c37f-a6e9-488f-8571-0ca7da0f883a" providerId="ADAL" clId="{23EA7DBA-37D9-4A33-85F5-E280800CAA24}" dt="2022-07-04T22:16:42.159" v="560" actId="14100"/>
          <ac:picMkLst>
            <pc:docMk/>
            <pc:sldMk cId="3213074348" sldId="2147196474"/>
            <ac:picMk id="5126" creationId="{BD749D9A-411C-C3F9-9802-E0094EDB4E5F}"/>
          </ac:picMkLst>
        </pc:picChg>
        <pc:picChg chg="add mod">
          <ac:chgData name="Alina Olsen" userId="2767c37f-a6e9-488f-8571-0ca7da0f883a" providerId="ADAL" clId="{23EA7DBA-37D9-4A33-85F5-E280800CAA24}" dt="2022-07-04T22:16:45.512" v="561" actId="1076"/>
          <ac:picMkLst>
            <pc:docMk/>
            <pc:sldMk cId="3213074348" sldId="2147196474"/>
            <ac:picMk id="5128" creationId="{8227C01D-6E4A-3FB3-CA65-15E5ED86A376}"/>
          </ac:picMkLst>
        </pc:picChg>
        <pc:picChg chg="add mod">
          <ac:chgData name="Alina Olsen" userId="2767c37f-a6e9-488f-8571-0ca7da0f883a" providerId="ADAL" clId="{23EA7DBA-37D9-4A33-85F5-E280800CAA24}" dt="2022-07-04T22:16:49.506" v="562" actId="1076"/>
          <ac:picMkLst>
            <pc:docMk/>
            <pc:sldMk cId="3213074348" sldId="2147196474"/>
            <ac:picMk id="5130" creationId="{CB90DED8-2FD3-AD1D-AEA2-327964615384}"/>
          </ac:picMkLst>
        </pc:picChg>
        <pc:picChg chg="add mod">
          <ac:chgData name="Alina Olsen" userId="2767c37f-a6e9-488f-8571-0ca7da0f883a" providerId="ADAL" clId="{23EA7DBA-37D9-4A33-85F5-E280800CAA24}" dt="2022-07-04T22:17:17.092" v="569" actId="14100"/>
          <ac:picMkLst>
            <pc:docMk/>
            <pc:sldMk cId="3213074348" sldId="2147196474"/>
            <ac:picMk id="5132" creationId="{824029A9-8A89-76CA-962E-C9815EF9F1C9}"/>
          </ac:picMkLst>
        </pc:picChg>
        <pc:picChg chg="add mod">
          <ac:chgData name="Alina Olsen" userId="2767c37f-a6e9-488f-8571-0ca7da0f883a" providerId="ADAL" clId="{23EA7DBA-37D9-4A33-85F5-E280800CAA24}" dt="2022-07-04T22:17:44.626" v="574" actId="14100"/>
          <ac:picMkLst>
            <pc:docMk/>
            <pc:sldMk cId="3213074348" sldId="2147196474"/>
            <ac:picMk id="5134" creationId="{A6255F47-71B7-22D2-AA93-274C955A1C6A}"/>
          </ac:picMkLst>
        </pc:picChg>
        <pc:picChg chg="del">
          <ac:chgData name="Alina Olsen" userId="2767c37f-a6e9-488f-8571-0ca7da0f883a" providerId="ADAL" clId="{23EA7DBA-37D9-4A33-85F5-E280800CAA24}" dt="2022-07-04T22:13:41.042" v="509" actId="478"/>
          <ac:picMkLst>
            <pc:docMk/>
            <pc:sldMk cId="3213074348" sldId="2147196474"/>
            <ac:picMk id="13314" creationId="{6244F508-3602-3249-9125-D675F7886B34}"/>
          </ac:picMkLst>
        </pc:picChg>
        <pc:picChg chg="del">
          <ac:chgData name="Alina Olsen" userId="2767c37f-a6e9-488f-8571-0ca7da0f883a" providerId="ADAL" clId="{23EA7DBA-37D9-4A33-85F5-E280800CAA24}" dt="2022-07-04T22:13:42.767" v="510" actId="478"/>
          <ac:picMkLst>
            <pc:docMk/>
            <pc:sldMk cId="3213074348" sldId="2147196474"/>
            <ac:picMk id="13316" creationId="{D4045E50-7FBE-248E-5282-50289A2D5E6F}"/>
          </ac:picMkLst>
        </pc:picChg>
        <pc:picChg chg="del">
          <ac:chgData name="Alina Olsen" userId="2767c37f-a6e9-488f-8571-0ca7da0f883a" providerId="ADAL" clId="{23EA7DBA-37D9-4A33-85F5-E280800CAA24}" dt="2022-07-04T22:13:43.446" v="511" actId="478"/>
          <ac:picMkLst>
            <pc:docMk/>
            <pc:sldMk cId="3213074348" sldId="2147196474"/>
            <ac:picMk id="13318" creationId="{2B4EFE81-78DE-EE81-484E-00D8237262ED}"/>
          </ac:picMkLst>
        </pc:picChg>
        <pc:picChg chg="del">
          <ac:chgData name="Alina Olsen" userId="2767c37f-a6e9-488f-8571-0ca7da0f883a" providerId="ADAL" clId="{23EA7DBA-37D9-4A33-85F5-E280800CAA24}" dt="2022-07-04T22:13:44.130" v="512" actId="478"/>
          <ac:picMkLst>
            <pc:docMk/>
            <pc:sldMk cId="3213074348" sldId="2147196474"/>
            <ac:picMk id="13320" creationId="{E1E63507-E821-48E9-CBCF-076922D11D83}"/>
          </ac:picMkLst>
        </pc:picChg>
        <pc:picChg chg="del">
          <ac:chgData name="Alina Olsen" userId="2767c37f-a6e9-488f-8571-0ca7da0f883a" providerId="ADAL" clId="{23EA7DBA-37D9-4A33-85F5-E280800CAA24}" dt="2022-07-04T22:13:44.986" v="513" actId="478"/>
          <ac:picMkLst>
            <pc:docMk/>
            <pc:sldMk cId="3213074348" sldId="2147196474"/>
            <ac:picMk id="13322" creationId="{2410259D-2D8A-B58C-85C1-BD03CE149D0E}"/>
          </ac:picMkLst>
        </pc:picChg>
        <pc:picChg chg="del">
          <ac:chgData name="Alina Olsen" userId="2767c37f-a6e9-488f-8571-0ca7da0f883a" providerId="ADAL" clId="{23EA7DBA-37D9-4A33-85F5-E280800CAA24}" dt="2022-07-04T22:13:50.197" v="515" actId="478"/>
          <ac:picMkLst>
            <pc:docMk/>
            <pc:sldMk cId="3213074348" sldId="2147196474"/>
            <ac:picMk id="13324" creationId="{BF9AFE65-11F1-8F81-7D32-7277B6D90E47}"/>
          </ac:picMkLst>
        </pc:picChg>
        <pc:picChg chg="del">
          <ac:chgData name="Alina Olsen" userId="2767c37f-a6e9-488f-8571-0ca7da0f883a" providerId="ADAL" clId="{23EA7DBA-37D9-4A33-85F5-E280800CAA24}" dt="2022-07-04T22:13:49.543" v="514" actId="478"/>
          <ac:picMkLst>
            <pc:docMk/>
            <pc:sldMk cId="3213074348" sldId="2147196474"/>
            <ac:picMk id="13326" creationId="{0D6D729B-2DB4-5C4C-AFB7-1B1E2AB4370B}"/>
          </ac:picMkLst>
        </pc:picChg>
      </pc:sldChg>
      <pc:sldChg chg="addSp delSp modSp mod">
        <pc:chgData name="Alina Olsen" userId="2767c37f-a6e9-488f-8571-0ca7da0f883a" providerId="ADAL" clId="{23EA7DBA-37D9-4A33-85F5-E280800CAA24}" dt="2022-07-04T21:53:24.253" v="438" actId="14100"/>
        <pc:sldMkLst>
          <pc:docMk/>
          <pc:sldMk cId="1476773055" sldId="2147196475"/>
        </pc:sldMkLst>
        <pc:picChg chg="del">
          <ac:chgData name="Alina Olsen" userId="2767c37f-a6e9-488f-8571-0ca7da0f883a" providerId="ADAL" clId="{23EA7DBA-37D9-4A33-85F5-E280800CAA24}" dt="2022-07-04T21:42:47.292" v="371" actId="478"/>
          <ac:picMkLst>
            <pc:docMk/>
            <pc:sldMk cId="1476773055" sldId="2147196475"/>
            <ac:picMk id="3" creationId="{81AF21CC-CA1E-C19D-12C2-BCE6DD46D667}"/>
          </ac:picMkLst>
        </pc:picChg>
        <pc:picChg chg="add mod">
          <ac:chgData name="Alina Olsen" userId="2767c37f-a6e9-488f-8571-0ca7da0f883a" providerId="ADAL" clId="{23EA7DBA-37D9-4A33-85F5-E280800CAA24}" dt="2022-07-04T21:43:02.828" v="377" actId="14100"/>
          <ac:picMkLst>
            <pc:docMk/>
            <pc:sldMk cId="1476773055" sldId="2147196475"/>
            <ac:picMk id="4" creationId="{AF07DB28-ECD3-D773-1D2C-112009252C2A}"/>
          </ac:picMkLst>
        </pc:picChg>
        <pc:picChg chg="add mod">
          <ac:chgData name="Alina Olsen" userId="2767c37f-a6e9-488f-8571-0ca7da0f883a" providerId="ADAL" clId="{23EA7DBA-37D9-4A33-85F5-E280800CAA24}" dt="2022-07-04T21:44:55.973" v="383" actId="14100"/>
          <ac:picMkLst>
            <pc:docMk/>
            <pc:sldMk cId="1476773055" sldId="2147196475"/>
            <ac:picMk id="9" creationId="{BC1FB188-C377-1E13-BD39-A28C22495CE6}"/>
          </ac:picMkLst>
        </pc:picChg>
        <pc:picChg chg="add mod">
          <ac:chgData name="Alina Olsen" userId="2767c37f-a6e9-488f-8571-0ca7da0f883a" providerId="ADAL" clId="{23EA7DBA-37D9-4A33-85F5-E280800CAA24}" dt="2022-07-04T21:46:24.119" v="389" actId="14100"/>
          <ac:picMkLst>
            <pc:docMk/>
            <pc:sldMk cId="1476773055" sldId="2147196475"/>
            <ac:picMk id="13" creationId="{DFD58B61-AEB8-2544-93D4-7F78E155DEB4}"/>
          </ac:picMkLst>
        </pc:picChg>
        <pc:picChg chg="del">
          <ac:chgData name="Alina Olsen" userId="2767c37f-a6e9-488f-8571-0ca7da0f883a" providerId="ADAL" clId="{23EA7DBA-37D9-4A33-85F5-E280800CAA24}" dt="2022-07-04T21:47:07.783" v="390" actId="478"/>
          <ac:picMkLst>
            <pc:docMk/>
            <pc:sldMk cId="1476773055" sldId="2147196475"/>
            <ac:picMk id="16" creationId="{0EE1E175-B127-A711-4660-BEC5F0B1C918}"/>
          </ac:picMkLst>
        </pc:picChg>
        <pc:picChg chg="add mod">
          <ac:chgData name="Alina Olsen" userId="2767c37f-a6e9-488f-8571-0ca7da0f883a" providerId="ADAL" clId="{23EA7DBA-37D9-4A33-85F5-E280800CAA24}" dt="2022-07-04T21:48:13.097" v="402" actId="14100"/>
          <ac:picMkLst>
            <pc:docMk/>
            <pc:sldMk cId="1476773055" sldId="2147196475"/>
            <ac:picMk id="17" creationId="{19BDB5FF-8A07-E040-DCA1-B57AD25BA74B}"/>
          </ac:picMkLst>
        </pc:picChg>
        <pc:picChg chg="add mod">
          <ac:chgData name="Alina Olsen" userId="2767c37f-a6e9-488f-8571-0ca7da0f883a" providerId="ADAL" clId="{23EA7DBA-37D9-4A33-85F5-E280800CAA24}" dt="2022-07-04T21:48:08.245" v="400" actId="1076"/>
          <ac:picMkLst>
            <pc:docMk/>
            <pc:sldMk cId="1476773055" sldId="2147196475"/>
            <ac:picMk id="19" creationId="{3CA74BD1-A767-64BC-ED56-604199B6E9D0}"/>
          </ac:picMkLst>
        </pc:picChg>
        <pc:picChg chg="add mod">
          <ac:chgData name="Alina Olsen" userId="2767c37f-a6e9-488f-8571-0ca7da0f883a" providerId="ADAL" clId="{23EA7DBA-37D9-4A33-85F5-E280800CAA24}" dt="2022-07-04T21:50:32.903" v="415" actId="1076"/>
          <ac:picMkLst>
            <pc:docMk/>
            <pc:sldMk cId="1476773055" sldId="2147196475"/>
            <ac:picMk id="21" creationId="{23494F76-F5D1-E478-CF35-A376C8027BB1}"/>
          </ac:picMkLst>
        </pc:picChg>
        <pc:picChg chg="add mod">
          <ac:chgData name="Alina Olsen" userId="2767c37f-a6e9-488f-8571-0ca7da0f883a" providerId="ADAL" clId="{23EA7DBA-37D9-4A33-85F5-E280800CAA24}" dt="2022-07-04T21:50:41.593" v="417" actId="1076"/>
          <ac:picMkLst>
            <pc:docMk/>
            <pc:sldMk cId="1476773055" sldId="2147196475"/>
            <ac:picMk id="23" creationId="{4494ED86-FC87-EE75-C514-BD165F082CD8}"/>
          </ac:picMkLst>
        </pc:picChg>
        <pc:picChg chg="add mod">
          <ac:chgData name="Alina Olsen" userId="2767c37f-a6e9-488f-8571-0ca7da0f883a" providerId="ADAL" clId="{23EA7DBA-37D9-4A33-85F5-E280800CAA24}" dt="2022-07-04T21:51:38.909" v="425" actId="14100"/>
          <ac:picMkLst>
            <pc:docMk/>
            <pc:sldMk cId="1476773055" sldId="2147196475"/>
            <ac:picMk id="25" creationId="{95F2D4ED-8719-51F1-5F8E-D8B6146ADFCB}"/>
          </ac:picMkLst>
        </pc:picChg>
        <pc:picChg chg="add mod">
          <ac:chgData name="Alina Olsen" userId="2767c37f-a6e9-488f-8571-0ca7da0f883a" providerId="ADAL" clId="{23EA7DBA-37D9-4A33-85F5-E280800CAA24}" dt="2022-07-04T21:52:37.103" v="432" actId="14100"/>
          <ac:picMkLst>
            <pc:docMk/>
            <pc:sldMk cId="1476773055" sldId="2147196475"/>
            <ac:picMk id="27" creationId="{68E2B6F8-EB26-C995-C8F9-01C3F2807955}"/>
          </ac:picMkLst>
        </pc:picChg>
        <pc:picChg chg="del">
          <ac:chgData name="Alina Olsen" userId="2767c37f-a6e9-488f-8571-0ca7da0f883a" providerId="ADAL" clId="{23EA7DBA-37D9-4A33-85F5-E280800CAA24}" dt="2022-07-04T21:47:53.813" v="395" actId="478"/>
          <ac:picMkLst>
            <pc:docMk/>
            <pc:sldMk cId="1476773055" sldId="2147196475"/>
            <ac:picMk id="28" creationId="{44E51163-A632-A93B-83A1-28DECEEACEDE}"/>
          </ac:picMkLst>
        </pc:picChg>
        <pc:picChg chg="del">
          <ac:chgData name="Alina Olsen" userId="2767c37f-a6e9-488f-8571-0ca7da0f883a" providerId="ADAL" clId="{23EA7DBA-37D9-4A33-85F5-E280800CAA24}" dt="2022-07-04T21:44:41.746" v="378" actId="478"/>
          <ac:picMkLst>
            <pc:docMk/>
            <pc:sldMk cId="1476773055" sldId="2147196475"/>
            <ac:picMk id="30" creationId="{D434B372-27CB-44E9-47E1-8B3D3B8F5115}"/>
          </ac:picMkLst>
        </pc:picChg>
        <pc:picChg chg="add mod">
          <ac:chgData name="Alina Olsen" userId="2767c37f-a6e9-488f-8571-0ca7da0f883a" providerId="ADAL" clId="{23EA7DBA-37D9-4A33-85F5-E280800CAA24}" dt="2022-07-04T21:53:24.253" v="438" actId="14100"/>
          <ac:picMkLst>
            <pc:docMk/>
            <pc:sldMk cId="1476773055" sldId="2147196475"/>
            <ac:picMk id="31" creationId="{974C42BA-AB26-5E6A-3F46-42157A9EAB60}"/>
          </ac:picMkLst>
        </pc:picChg>
        <pc:picChg chg="del mod">
          <ac:chgData name="Alina Olsen" userId="2767c37f-a6e9-488f-8571-0ca7da0f883a" providerId="ADAL" clId="{23EA7DBA-37D9-4A33-85F5-E280800CAA24}" dt="2022-07-04T21:46:13.004" v="385" actId="478"/>
          <ac:picMkLst>
            <pc:docMk/>
            <pc:sldMk cId="1476773055" sldId="2147196475"/>
            <ac:picMk id="32" creationId="{7E35741C-9038-83A5-6D21-7AFE548933D3}"/>
          </ac:picMkLst>
        </pc:picChg>
        <pc:picChg chg="del">
          <ac:chgData name="Alina Olsen" userId="2767c37f-a6e9-488f-8571-0ca7da0f883a" providerId="ADAL" clId="{23EA7DBA-37D9-4A33-85F5-E280800CAA24}" dt="2022-07-04T21:53:10.683" v="433" actId="478"/>
          <ac:picMkLst>
            <pc:docMk/>
            <pc:sldMk cId="1476773055" sldId="2147196475"/>
            <ac:picMk id="36" creationId="{76BA6D81-1806-D256-393B-F4B324259E7B}"/>
          </ac:picMkLst>
        </pc:picChg>
        <pc:picChg chg="mod">
          <ac:chgData name="Alina Olsen" userId="2767c37f-a6e9-488f-8571-0ca7da0f883a" providerId="ADAL" clId="{23EA7DBA-37D9-4A33-85F5-E280800CAA24}" dt="2022-07-04T21:51:42.301" v="426" actId="14100"/>
          <ac:picMkLst>
            <pc:docMk/>
            <pc:sldMk cId="1476773055" sldId="2147196475"/>
            <ac:picMk id="38" creationId="{EE3B3DCA-6742-3973-206F-E16818CCB698}"/>
          </ac:picMkLst>
        </pc:picChg>
        <pc:picChg chg="del">
          <ac:chgData name="Alina Olsen" userId="2767c37f-a6e9-488f-8571-0ca7da0f883a" providerId="ADAL" clId="{23EA7DBA-37D9-4A33-85F5-E280800CAA24}" dt="2022-07-04T21:49:07.386" v="403" actId="478"/>
          <ac:picMkLst>
            <pc:docMk/>
            <pc:sldMk cId="1476773055" sldId="2147196475"/>
            <ac:picMk id="42" creationId="{64123837-6D07-2FDA-729F-C1FCB92E1F8E}"/>
          </ac:picMkLst>
        </pc:picChg>
        <pc:picChg chg="del">
          <ac:chgData name="Alina Olsen" userId="2767c37f-a6e9-488f-8571-0ca7da0f883a" providerId="ADAL" clId="{23EA7DBA-37D9-4A33-85F5-E280800CAA24}" dt="2022-07-04T21:50:10.408" v="409" actId="478"/>
          <ac:picMkLst>
            <pc:docMk/>
            <pc:sldMk cId="1476773055" sldId="2147196475"/>
            <ac:picMk id="44" creationId="{72711A74-FCC9-EFAC-35BD-A8894E8F263A}"/>
          </ac:picMkLst>
        </pc:picChg>
        <pc:picChg chg="del">
          <ac:chgData name="Alina Olsen" userId="2767c37f-a6e9-488f-8571-0ca7da0f883a" providerId="ADAL" clId="{23EA7DBA-37D9-4A33-85F5-E280800CAA24}" dt="2022-07-04T21:51:22.587" v="418" actId="478"/>
          <ac:picMkLst>
            <pc:docMk/>
            <pc:sldMk cId="1476773055" sldId="2147196475"/>
            <ac:picMk id="46" creationId="{5B2A1CF6-98D2-B8BF-8E65-1E286521CBEF}"/>
          </ac:picMkLst>
        </pc:picChg>
        <pc:picChg chg="del mod">
          <ac:chgData name="Alina Olsen" userId="2767c37f-a6e9-488f-8571-0ca7da0f883a" providerId="ADAL" clId="{23EA7DBA-37D9-4A33-85F5-E280800CAA24}" dt="2022-07-04T21:52:27.822" v="428" actId="478"/>
          <ac:picMkLst>
            <pc:docMk/>
            <pc:sldMk cId="1476773055" sldId="2147196475"/>
            <ac:picMk id="49" creationId="{043BF959-31A5-9069-B058-9D4B0964EA15}"/>
          </ac:picMkLst>
        </pc:picChg>
      </pc:sldChg>
      <pc:sldChg chg="addSp delSp modSp mod">
        <pc:chgData name="Alina Olsen" userId="2767c37f-a6e9-488f-8571-0ca7da0f883a" providerId="ADAL" clId="{23EA7DBA-37D9-4A33-85F5-E280800CAA24}" dt="2022-07-04T22:29:32.812" v="605" actId="20577"/>
        <pc:sldMkLst>
          <pc:docMk/>
          <pc:sldMk cId="32647110" sldId="2147196476"/>
        </pc:sldMkLst>
        <pc:spChg chg="mod">
          <ac:chgData name="Alina Olsen" userId="2767c37f-a6e9-488f-8571-0ca7da0f883a" providerId="ADAL" clId="{23EA7DBA-37D9-4A33-85F5-E280800CAA24}" dt="2022-07-04T22:29:32.812" v="605" actId="20577"/>
          <ac:spMkLst>
            <pc:docMk/>
            <pc:sldMk cId="32647110" sldId="2147196476"/>
            <ac:spMk id="2" creationId="{13AA2EB8-FEDE-42A7-ACE5-476A804CFB97}"/>
          </ac:spMkLst>
        </pc:spChg>
        <pc:picChg chg="add mod">
          <ac:chgData name="Alina Olsen" userId="2767c37f-a6e9-488f-8571-0ca7da0f883a" providerId="ADAL" clId="{23EA7DBA-37D9-4A33-85F5-E280800CAA24}" dt="2022-07-04T22:23:37.389" v="583" actId="14100"/>
          <ac:picMkLst>
            <pc:docMk/>
            <pc:sldMk cId="32647110" sldId="2147196476"/>
            <ac:picMk id="4" creationId="{49C56FC1-D5A6-BC37-367A-803D8FB3F688}"/>
          </ac:picMkLst>
        </pc:picChg>
        <pc:picChg chg="add mod">
          <ac:chgData name="Alina Olsen" userId="2767c37f-a6e9-488f-8571-0ca7da0f883a" providerId="ADAL" clId="{23EA7DBA-37D9-4A33-85F5-E280800CAA24}" dt="2022-07-04T22:24:21.135" v="588" actId="14100"/>
          <ac:picMkLst>
            <pc:docMk/>
            <pc:sldMk cId="32647110" sldId="2147196476"/>
            <ac:picMk id="6" creationId="{CF96846F-B32E-C572-0BBA-20A1893977EC}"/>
          </ac:picMkLst>
        </pc:picChg>
        <pc:picChg chg="add mod">
          <ac:chgData name="Alina Olsen" userId="2767c37f-a6e9-488f-8571-0ca7da0f883a" providerId="ADAL" clId="{23EA7DBA-37D9-4A33-85F5-E280800CAA24}" dt="2022-07-04T22:25:06.557" v="593" actId="14100"/>
          <ac:picMkLst>
            <pc:docMk/>
            <pc:sldMk cId="32647110" sldId="2147196476"/>
            <ac:picMk id="9" creationId="{AEE2D903-05AE-63FC-08A7-411628570623}"/>
          </ac:picMkLst>
        </pc:picChg>
        <pc:picChg chg="add del">
          <ac:chgData name="Alina Olsen" userId="2767c37f-a6e9-488f-8571-0ca7da0f883a" providerId="ADAL" clId="{23EA7DBA-37D9-4A33-85F5-E280800CAA24}" dt="2022-07-04T22:23:04.201" v="578" actId="478"/>
          <ac:picMkLst>
            <pc:docMk/>
            <pc:sldMk cId="32647110" sldId="2147196476"/>
            <ac:picMk id="6146" creationId="{466888D6-03D7-E638-0020-D8501666C58C}"/>
          </ac:picMkLst>
        </pc:picChg>
        <pc:picChg chg="add mod">
          <ac:chgData name="Alina Olsen" userId="2767c37f-a6e9-488f-8571-0ca7da0f883a" providerId="ADAL" clId="{23EA7DBA-37D9-4A33-85F5-E280800CAA24}" dt="2022-07-04T22:29:25.744" v="601" actId="14100"/>
          <ac:picMkLst>
            <pc:docMk/>
            <pc:sldMk cId="32647110" sldId="2147196476"/>
            <ac:picMk id="6148" creationId="{2C0CD37B-D57E-FDEE-155B-09AD07EC4A66}"/>
          </ac:picMkLst>
        </pc:picChg>
        <pc:picChg chg="del">
          <ac:chgData name="Alina Olsen" userId="2767c37f-a6e9-488f-8571-0ca7da0f883a" providerId="ADAL" clId="{23EA7DBA-37D9-4A33-85F5-E280800CAA24}" dt="2022-07-04T22:29:04.118" v="594" actId="478"/>
          <ac:picMkLst>
            <pc:docMk/>
            <pc:sldMk cId="32647110" sldId="2147196476"/>
            <ac:picMk id="14340" creationId="{E24275C9-841F-1E67-0EE8-390332B6FB88}"/>
          </ac:picMkLst>
        </pc:picChg>
        <pc:picChg chg="del">
          <ac:chgData name="Alina Olsen" userId="2767c37f-a6e9-488f-8571-0ca7da0f883a" providerId="ADAL" clId="{23EA7DBA-37D9-4A33-85F5-E280800CAA24}" dt="2022-07-04T22:23:39.438" v="584" actId="478"/>
          <ac:picMkLst>
            <pc:docMk/>
            <pc:sldMk cId="32647110" sldId="2147196476"/>
            <ac:picMk id="14342" creationId="{42E937F6-435E-7B17-AE29-95206F0CDC5C}"/>
          </ac:picMkLst>
        </pc:picChg>
        <pc:picChg chg="del">
          <ac:chgData name="Alina Olsen" userId="2767c37f-a6e9-488f-8571-0ca7da0f883a" providerId="ADAL" clId="{23EA7DBA-37D9-4A33-85F5-E280800CAA24}" dt="2022-07-04T22:22:43.481" v="576" actId="478"/>
          <ac:picMkLst>
            <pc:docMk/>
            <pc:sldMk cId="32647110" sldId="2147196476"/>
            <ac:picMk id="14344" creationId="{5BD3A6C7-834C-EC4B-62AD-28434C26C738}"/>
          </ac:picMkLst>
        </pc:picChg>
        <pc:picChg chg="del">
          <ac:chgData name="Alina Olsen" userId="2767c37f-a6e9-488f-8571-0ca7da0f883a" providerId="ADAL" clId="{23EA7DBA-37D9-4A33-85F5-E280800CAA24}" dt="2022-07-04T22:24:24.331" v="589" actId="478"/>
          <ac:picMkLst>
            <pc:docMk/>
            <pc:sldMk cId="32647110" sldId="2147196476"/>
            <ac:picMk id="14346" creationId="{C39A47AE-B188-E3D3-2794-648B203B6DD1}"/>
          </ac:picMkLst>
        </pc:picChg>
      </pc:sldChg>
      <pc:sldChg chg="modSp add del mod">
        <pc:chgData name="Alina Olsen" userId="2767c37f-a6e9-488f-8571-0ca7da0f883a" providerId="ADAL" clId="{23EA7DBA-37D9-4A33-85F5-E280800CAA24}" dt="2022-07-04T22:31:29.286" v="639" actId="2696"/>
        <pc:sldMkLst>
          <pc:docMk/>
          <pc:sldMk cId="3204818437" sldId="2147196477"/>
        </pc:sldMkLst>
        <pc:spChg chg="mod">
          <ac:chgData name="Alina Olsen" userId="2767c37f-a6e9-488f-8571-0ca7da0f883a" providerId="ADAL" clId="{23EA7DBA-37D9-4A33-85F5-E280800CAA24}" dt="2022-07-04T22:31:18.490" v="638" actId="20577"/>
          <ac:spMkLst>
            <pc:docMk/>
            <pc:sldMk cId="3204818437" sldId="2147196477"/>
            <ac:spMk id="2" creationId="{AD604C63-AFA9-4B5E-B58D-B9142618E90A}"/>
          </ac:spMkLst>
        </pc:spChg>
      </pc:sldChg>
    </pc:docChg>
  </pc:docChgLst>
  <pc:docChgLst>
    <pc:chgData name="Anne-Hege Svartdal" userId="50f628b7-b342-47d3-87eb-89aff5a6eda3" providerId="ADAL" clId="{1D75D2DB-BD2C-4778-8AE7-ECB5593BC832}"/>
    <pc:docChg chg="undo redo custSel modSld">
      <pc:chgData name="Anne-Hege Svartdal" userId="50f628b7-b342-47d3-87eb-89aff5a6eda3" providerId="ADAL" clId="{1D75D2DB-BD2C-4778-8AE7-ECB5593BC832}" dt="2021-07-12T14:28:18.918" v="670" actId="20577"/>
      <pc:docMkLst>
        <pc:docMk/>
      </pc:docMkLst>
      <pc:sldChg chg="modSp mod">
        <pc:chgData name="Anne-Hege Svartdal" userId="50f628b7-b342-47d3-87eb-89aff5a6eda3" providerId="ADAL" clId="{1D75D2DB-BD2C-4778-8AE7-ECB5593BC832}" dt="2021-07-12T11:50:23.872" v="167" actId="20577"/>
        <pc:sldMkLst>
          <pc:docMk/>
          <pc:sldMk cId="1655333843" sldId="263"/>
        </pc:sldMkLst>
        <pc:spChg chg="mod">
          <ac:chgData name="Anne-Hege Svartdal" userId="50f628b7-b342-47d3-87eb-89aff5a6eda3" providerId="ADAL" clId="{1D75D2DB-BD2C-4778-8AE7-ECB5593BC832}" dt="2021-07-12T11:50:23.872" v="167" actId="20577"/>
          <ac:spMkLst>
            <pc:docMk/>
            <pc:sldMk cId="1655333843" sldId="263"/>
            <ac:spMk id="20" creationId="{F4FF7859-ABD1-426B-843B-5E7CC938E403}"/>
          </ac:spMkLst>
        </pc:spChg>
      </pc:sldChg>
      <pc:sldChg chg="modSp mod">
        <pc:chgData name="Anne-Hege Svartdal" userId="50f628b7-b342-47d3-87eb-89aff5a6eda3" providerId="ADAL" clId="{1D75D2DB-BD2C-4778-8AE7-ECB5593BC832}" dt="2021-07-12T11:48:56.457" v="39" actId="20577"/>
        <pc:sldMkLst>
          <pc:docMk/>
          <pc:sldMk cId="4075571203" sldId="264"/>
        </pc:sldMkLst>
        <pc:spChg chg="mod">
          <ac:chgData name="Anne-Hege Svartdal" userId="50f628b7-b342-47d3-87eb-89aff5a6eda3" providerId="ADAL" clId="{1D75D2DB-BD2C-4778-8AE7-ECB5593BC832}" dt="2021-07-12T11:48:56.457" v="39" actId="20577"/>
          <ac:spMkLst>
            <pc:docMk/>
            <pc:sldMk cId="4075571203" sldId="264"/>
            <ac:spMk id="5" creationId="{B76EFE20-F9D0-426C-BA03-F0F0761E70FD}"/>
          </ac:spMkLst>
        </pc:spChg>
      </pc:sldChg>
      <pc:sldChg chg="modSp mod">
        <pc:chgData name="Anne-Hege Svartdal" userId="50f628b7-b342-47d3-87eb-89aff5a6eda3" providerId="ADAL" clId="{1D75D2DB-BD2C-4778-8AE7-ECB5593BC832}" dt="2021-07-12T11:49:51.875" v="86" actId="113"/>
        <pc:sldMkLst>
          <pc:docMk/>
          <pc:sldMk cId="4062835302" sldId="277"/>
        </pc:sldMkLst>
        <pc:spChg chg="mod">
          <ac:chgData name="Anne-Hege Svartdal" userId="50f628b7-b342-47d3-87eb-89aff5a6eda3" providerId="ADAL" clId="{1D75D2DB-BD2C-4778-8AE7-ECB5593BC832}" dt="2021-07-12T11:49:51.875" v="86" actId="113"/>
          <ac:spMkLst>
            <pc:docMk/>
            <pc:sldMk cId="4062835302" sldId="277"/>
            <ac:spMk id="2" creationId="{865BEA3C-68F9-4429-BA2F-4517E6E3113A}"/>
          </ac:spMkLst>
        </pc:spChg>
      </pc:sldChg>
      <pc:sldChg chg="addSp modSp mod">
        <pc:chgData name="Anne-Hege Svartdal" userId="50f628b7-b342-47d3-87eb-89aff5a6eda3" providerId="ADAL" clId="{1D75D2DB-BD2C-4778-8AE7-ECB5593BC832}" dt="2021-07-12T14:28:10.768" v="668" actId="255"/>
        <pc:sldMkLst>
          <pc:docMk/>
          <pc:sldMk cId="3591435369" sldId="282"/>
        </pc:sldMkLst>
        <pc:spChg chg="mod">
          <ac:chgData name="Anne-Hege Svartdal" userId="50f628b7-b342-47d3-87eb-89aff5a6eda3" providerId="ADAL" clId="{1D75D2DB-BD2C-4778-8AE7-ECB5593BC832}" dt="2021-07-12T14:28:10.768" v="668" actId="255"/>
          <ac:spMkLst>
            <pc:docMk/>
            <pc:sldMk cId="3591435369" sldId="282"/>
            <ac:spMk id="3" creationId="{DDF959CE-6715-4755-9969-3879C0E7A26D}"/>
          </ac:spMkLst>
        </pc:spChg>
        <pc:spChg chg="add mod">
          <ac:chgData name="Anne-Hege Svartdal" userId="50f628b7-b342-47d3-87eb-89aff5a6eda3" providerId="ADAL" clId="{1D75D2DB-BD2C-4778-8AE7-ECB5593BC832}" dt="2021-07-12T11:57:23.580" v="533" actId="1076"/>
          <ac:spMkLst>
            <pc:docMk/>
            <pc:sldMk cId="3591435369" sldId="282"/>
            <ac:spMk id="7" creationId="{62CB7251-A8A5-43D8-900E-5EAC2228A0A8}"/>
          </ac:spMkLst>
        </pc:spChg>
        <pc:spChg chg="add mod">
          <ac:chgData name="Anne-Hege Svartdal" userId="50f628b7-b342-47d3-87eb-89aff5a6eda3" providerId="ADAL" clId="{1D75D2DB-BD2C-4778-8AE7-ECB5593BC832}" dt="2021-07-12T11:58:16.985" v="607" actId="13926"/>
          <ac:spMkLst>
            <pc:docMk/>
            <pc:sldMk cId="3591435369" sldId="282"/>
            <ac:spMk id="8" creationId="{288E0066-CAB7-4469-911C-C1F5F3D34F3E}"/>
          </ac:spMkLst>
        </pc:spChg>
        <pc:spChg chg="mod">
          <ac:chgData name="Anne-Hege Svartdal" userId="50f628b7-b342-47d3-87eb-89aff5a6eda3" providerId="ADAL" clId="{1D75D2DB-BD2C-4778-8AE7-ECB5593BC832}" dt="2021-07-12T11:57:29.726" v="535" actId="1076"/>
          <ac:spMkLst>
            <pc:docMk/>
            <pc:sldMk cId="3591435369" sldId="282"/>
            <ac:spMk id="13" creationId="{F2BA46D2-0670-47A8-B5CA-20F8160C5221}"/>
          </ac:spMkLst>
        </pc:spChg>
        <pc:spChg chg="add mod">
          <ac:chgData name="Anne-Hege Svartdal" userId="50f628b7-b342-47d3-87eb-89aff5a6eda3" providerId="ADAL" clId="{1D75D2DB-BD2C-4778-8AE7-ECB5593BC832}" dt="2021-07-12T11:58:28.458" v="608" actId="1076"/>
          <ac:spMkLst>
            <pc:docMk/>
            <pc:sldMk cId="3591435369" sldId="282"/>
            <ac:spMk id="14" creationId="{9FD2A2CD-24DE-4E4D-AE62-A29A71B3C8D8}"/>
          </ac:spMkLst>
        </pc:spChg>
      </pc:sldChg>
      <pc:sldChg chg="addSp delSp modSp mod">
        <pc:chgData name="Anne-Hege Svartdal" userId="50f628b7-b342-47d3-87eb-89aff5a6eda3" providerId="ADAL" clId="{1D75D2DB-BD2C-4778-8AE7-ECB5593BC832}" dt="2021-07-12T14:28:18.918" v="670" actId="20577"/>
        <pc:sldMkLst>
          <pc:docMk/>
          <pc:sldMk cId="2643830099" sldId="1132"/>
        </pc:sldMkLst>
        <pc:spChg chg="add del">
          <ac:chgData name="Anne-Hege Svartdal" userId="50f628b7-b342-47d3-87eb-89aff5a6eda3" providerId="ADAL" clId="{1D75D2DB-BD2C-4778-8AE7-ECB5593BC832}" dt="2021-07-12T14:28:08.672" v="665" actId="478"/>
          <ac:spMkLst>
            <pc:docMk/>
            <pc:sldMk cId="2643830099" sldId="1132"/>
            <ac:spMk id="2" creationId="{1EEEDDDE-AFD9-4186-A6AB-BF400F8DF6BC}"/>
          </ac:spMkLst>
        </pc:spChg>
        <pc:spChg chg="mod">
          <ac:chgData name="Anne-Hege Svartdal" userId="50f628b7-b342-47d3-87eb-89aff5a6eda3" providerId="ADAL" clId="{1D75D2DB-BD2C-4778-8AE7-ECB5593BC832}" dt="2021-07-12T14:28:18.918" v="670" actId="20577"/>
          <ac:spMkLst>
            <pc:docMk/>
            <pc:sldMk cId="2643830099" sldId="1132"/>
            <ac:spMk id="34" creationId="{FC19DFDC-E9C2-4403-947A-31EB7BBBDD35}"/>
          </ac:spMkLst>
        </pc:spChg>
        <pc:spChg chg="add del">
          <ac:chgData name="Anne-Hege Svartdal" userId="50f628b7-b342-47d3-87eb-89aff5a6eda3" providerId="ADAL" clId="{1D75D2DB-BD2C-4778-8AE7-ECB5593BC832}" dt="2021-07-12T14:28:08.501" v="664" actId="478"/>
          <ac:spMkLst>
            <pc:docMk/>
            <pc:sldMk cId="2643830099" sldId="1132"/>
            <ac:spMk id="36" creationId="{C0033A13-CDE6-4D2D-9DC4-E30497290421}"/>
          </ac:spMkLst>
        </pc:spChg>
        <pc:spChg chg="add del">
          <ac:chgData name="Anne-Hege Svartdal" userId="50f628b7-b342-47d3-87eb-89aff5a6eda3" providerId="ADAL" clId="{1D75D2DB-BD2C-4778-8AE7-ECB5593BC832}" dt="2021-07-12T14:28:08.351" v="663" actId="478"/>
          <ac:spMkLst>
            <pc:docMk/>
            <pc:sldMk cId="2643830099" sldId="1132"/>
            <ac:spMk id="40" creationId="{58C6EBD4-932C-438C-910F-EBC391E17BC7}"/>
          </ac:spMkLst>
        </pc:spChg>
      </pc:sldChg>
      <pc:sldChg chg="modSp mod">
        <pc:chgData name="Anne-Hege Svartdal" userId="50f628b7-b342-47d3-87eb-89aff5a6eda3" providerId="ADAL" clId="{1D75D2DB-BD2C-4778-8AE7-ECB5593BC832}" dt="2021-07-12T11:50:37.114" v="169" actId="1076"/>
        <pc:sldMkLst>
          <pc:docMk/>
          <pc:sldMk cId="2943890099" sldId="1135"/>
        </pc:sldMkLst>
        <pc:picChg chg="mod">
          <ac:chgData name="Anne-Hege Svartdal" userId="50f628b7-b342-47d3-87eb-89aff5a6eda3" providerId="ADAL" clId="{1D75D2DB-BD2C-4778-8AE7-ECB5593BC832}" dt="2021-07-12T11:50:37.114" v="169" actId="1076"/>
          <ac:picMkLst>
            <pc:docMk/>
            <pc:sldMk cId="2943890099" sldId="1135"/>
            <ac:picMk id="6" creationId="{BBA04A15-098B-4981-97C8-7A81EF216A2B}"/>
          </ac:picMkLst>
        </pc:picChg>
      </pc:sldChg>
      <pc:sldChg chg="addSp modSp mod">
        <pc:chgData name="Anne-Hege Svartdal" userId="50f628b7-b342-47d3-87eb-89aff5a6eda3" providerId="ADAL" clId="{1D75D2DB-BD2C-4778-8AE7-ECB5593BC832}" dt="2021-07-12T11:33:06.408" v="16" actId="1076"/>
        <pc:sldMkLst>
          <pc:docMk/>
          <pc:sldMk cId="2709044463" sldId="1136"/>
        </pc:sldMkLst>
        <pc:spChg chg="add mod">
          <ac:chgData name="Anne-Hege Svartdal" userId="50f628b7-b342-47d3-87eb-89aff5a6eda3" providerId="ADAL" clId="{1D75D2DB-BD2C-4778-8AE7-ECB5593BC832}" dt="2021-07-12T11:32:17.148" v="13" actId="1076"/>
          <ac:spMkLst>
            <pc:docMk/>
            <pc:sldMk cId="2709044463" sldId="1136"/>
            <ac:spMk id="10" creationId="{E7806AF1-36F4-4CCD-925C-6ED9901A1AF0}"/>
          </ac:spMkLst>
        </pc:spChg>
        <pc:picChg chg="add mod">
          <ac:chgData name="Anne-Hege Svartdal" userId="50f628b7-b342-47d3-87eb-89aff5a6eda3" providerId="ADAL" clId="{1D75D2DB-BD2C-4778-8AE7-ECB5593BC832}" dt="2021-07-12T11:31:35.935" v="3" actId="1076"/>
          <ac:picMkLst>
            <pc:docMk/>
            <pc:sldMk cId="2709044463" sldId="1136"/>
            <ac:picMk id="9" creationId="{BE7934F8-F91F-4C9F-8F67-2CD79C1B3201}"/>
          </ac:picMkLst>
        </pc:picChg>
        <pc:picChg chg="add mod">
          <ac:chgData name="Anne-Hege Svartdal" userId="50f628b7-b342-47d3-87eb-89aff5a6eda3" providerId="ADAL" clId="{1D75D2DB-BD2C-4778-8AE7-ECB5593BC832}" dt="2021-07-12T11:33:06.408" v="16" actId="1076"/>
          <ac:picMkLst>
            <pc:docMk/>
            <pc:sldMk cId="2709044463" sldId="1136"/>
            <ac:picMk id="14" creationId="{2651E0D2-9314-4B73-9246-7397AB52A476}"/>
          </ac:picMkLst>
        </pc:picChg>
      </pc:sldChg>
    </pc:docChg>
  </pc:docChgLst>
  <pc:docChgLst>
    <pc:chgData name="Alina Olsen" userId="2767c37f-a6e9-488f-8571-0ca7da0f883a" providerId="ADAL" clId="{734B7FB1-8119-4DD5-9E04-76AE50A87BAC}"/>
    <pc:docChg chg="undo custSel delSld modSld">
      <pc:chgData name="Alina Olsen" userId="2767c37f-a6e9-488f-8571-0ca7da0f883a" providerId="ADAL" clId="{734B7FB1-8119-4DD5-9E04-76AE50A87BAC}" dt="2022-08-15T14:16:20.318" v="441" actId="20577"/>
      <pc:docMkLst>
        <pc:docMk/>
      </pc:docMkLst>
      <pc:sldChg chg="modSp mod">
        <pc:chgData name="Alina Olsen" userId="2767c37f-a6e9-488f-8571-0ca7da0f883a" providerId="ADAL" clId="{734B7FB1-8119-4DD5-9E04-76AE50A87BAC}" dt="2022-08-15T12:21:28.244" v="1" actId="20577"/>
        <pc:sldMkLst>
          <pc:docMk/>
          <pc:sldMk cId="2645030822" sldId="259"/>
        </pc:sldMkLst>
        <pc:spChg chg="mod">
          <ac:chgData name="Alina Olsen" userId="2767c37f-a6e9-488f-8571-0ca7da0f883a" providerId="ADAL" clId="{734B7FB1-8119-4DD5-9E04-76AE50A87BAC}" dt="2022-08-15T12:21:28.244" v="1" actId="20577"/>
          <ac:spMkLst>
            <pc:docMk/>
            <pc:sldMk cId="2645030822" sldId="259"/>
            <ac:spMk id="2" creationId="{A041A3CA-E9FE-9249-A508-85B91988ED65}"/>
          </ac:spMkLst>
        </pc:spChg>
      </pc:sldChg>
      <pc:sldChg chg="addSp delSp modSp mod">
        <pc:chgData name="Alina Olsen" userId="2767c37f-a6e9-488f-8571-0ca7da0f883a" providerId="ADAL" clId="{734B7FB1-8119-4DD5-9E04-76AE50A87BAC}" dt="2022-08-15T12:27:18.809" v="34" actId="20577"/>
        <pc:sldMkLst>
          <pc:docMk/>
          <pc:sldMk cId="1183698157" sldId="2147196401"/>
        </pc:sldMkLst>
        <pc:spChg chg="mod">
          <ac:chgData name="Alina Olsen" userId="2767c37f-a6e9-488f-8571-0ca7da0f883a" providerId="ADAL" clId="{734B7FB1-8119-4DD5-9E04-76AE50A87BAC}" dt="2022-08-15T12:27:18.809" v="34" actId="20577"/>
          <ac:spMkLst>
            <pc:docMk/>
            <pc:sldMk cId="1183698157" sldId="2147196401"/>
            <ac:spMk id="2" creationId="{13AA2EB8-FEDE-42A7-ACE5-476A804CFB97}"/>
          </ac:spMkLst>
        </pc:spChg>
        <pc:spChg chg="mod">
          <ac:chgData name="Alina Olsen" userId="2767c37f-a6e9-488f-8571-0ca7da0f883a" providerId="ADAL" clId="{734B7FB1-8119-4DD5-9E04-76AE50A87BAC}" dt="2022-08-15T12:27:01.732" v="20" actId="20577"/>
          <ac:spMkLst>
            <pc:docMk/>
            <pc:sldMk cId="1183698157" sldId="2147196401"/>
            <ac:spMk id="3" creationId="{6CA0C1D6-4C60-4EF2-91C8-B473DE9D4902}"/>
          </ac:spMkLst>
        </pc:spChg>
        <pc:picChg chg="del">
          <ac:chgData name="Alina Olsen" userId="2767c37f-a6e9-488f-8571-0ca7da0f883a" providerId="ADAL" clId="{734B7FB1-8119-4DD5-9E04-76AE50A87BAC}" dt="2022-08-15T12:24:57.145" v="2" actId="478"/>
          <ac:picMkLst>
            <pc:docMk/>
            <pc:sldMk cId="1183698157" sldId="2147196401"/>
            <ac:picMk id="5" creationId="{1C0F6BBE-17DB-2044-6D08-0AA359610608}"/>
          </ac:picMkLst>
        </pc:picChg>
        <pc:picChg chg="add mod">
          <ac:chgData name="Alina Olsen" userId="2767c37f-a6e9-488f-8571-0ca7da0f883a" providerId="ADAL" clId="{734B7FB1-8119-4DD5-9E04-76AE50A87BAC}" dt="2022-08-15T12:25:13.997" v="7" actId="14100"/>
          <ac:picMkLst>
            <pc:docMk/>
            <pc:sldMk cId="1183698157" sldId="2147196401"/>
            <ac:picMk id="7" creationId="{5FEBD68B-1DCF-AA57-B929-48C9D62DBA20}"/>
          </ac:picMkLst>
        </pc:picChg>
        <pc:picChg chg="del">
          <ac:chgData name="Alina Olsen" userId="2767c37f-a6e9-488f-8571-0ca7da0f883a" providerId="ADAL" clId="{734B7FB1-8119-4DD5-9E04-76AE50A87BAC}" dt="2022-08-15T12:25:44.706" v="8" actId="478"/>
          <ac:picMkLst>
            <pc:docMk/>
            <pc:sldMk cId="1183698157" sldId="2147196401"/>
            <ac:picMk id="8" creationId="{DBCD8660-5015-1AF0-1AE2-087AE1EF969D}"/>
          </ac:picMkLst>
        </pc:picChg>
        <pc:picChg chg="add mod">
          <ac:chgData name="Alina Olsen" userId="2767c37f-a6e9-488f-8571-0ca7da0f883a" providerId="ADAL" clId="{734B7FB1-8119-4DD5-9E04-76AE50A87BAC}" dt="2022-08-15T12:25:54.681" v="11" actId="14100"/>
          <ac:picMkLst>
            <pc:docMk/>
            <pc:sldMk cId="1183698157" sldId="2147196401"/>
            <ac:picMk id="10" creationId="{3397880E-6611-E5DF-7F20-2C27D1C2C013}"/>
          </ac:picMkLst>
        </pc:picChg>
      </pc:sldChg>
      <pc:sldChg chg="addSp delSp modSp mod">
        <pc:chgData name="Alina Olsen" userId="2767c37f-a6e9-488f-8571-0ca7da0f883a" providerId="ADAL" clId="{734B7FB1-8119-4DD5-9E04-76AE50A87BAC}" dt="2022-08-15T12:31:22.072" v="39" actId="14100"/>
        <pc:sldMkLst>
          <pc:docMk/>
          <pc:sldMk cId="304974052" sldId="2147196402"/>
        </pc:sldMkLst>
        <pc:picChg chg="del">
          <ac:chgData name="Alina Olsen" userId="2767c37f-a6e9-488f-8571-0ca7da0f883a" providerId="ADAL" clId="{734B7FB1-8119-4DD5-9E04-76AE50A87BAC}" dt="2022-08-15T12:31:09.075" v="35" actId="478"/>
          <ac:picMkLst>
            <pc:docMk/>
            <pc:sldMk cId="304974052" sldId="2147196402"/>
            <ac:picMk id="4" creationId="{1676F482-E943-7C65-41CE-4799DAF2987B}"/>
          </ac:picMkLst>
        </pc:picChg>
        <pc:picChg chg="add mod">
          <ac:chgData name="Alina Olsen" userId="2767c37f-a6e9-488f-8571-0ca7da0f883a" providerId="ADAL" clId="{734B7FB1-8119-4DD5-9E04-76AE50A87BAC}" dt="2022-08-15T12:31:22.072" v="39" actId="14100"/>
          <ac:picMkLst>
            <pc:docMk/>
            <pc:sldMk cId="304974052" sldId="2147196402"/>
            <ac:picMk id="5" creationId="{C20746E7-221E-F1E2-4DD4-621B44235BBE}"/>
          </ac:picMkLst>
        </pc:picChg>
      </pc:sldChg>
      <pc:sldChg chg="addSp delSp modSp mod">
        <pc:chgData name="Alina Olsen" userId="2767c37f-a6e9-488f-8571-0ca7da0f883a" providerId="ADAL" clId="{734B7FB1-8119-4DD5-9E04-76AE50A87BAC}" dt="2022-08-15T12:44:56.114" v="198" actId="20577"/>
        <pc:sldMkLst>
          <pc:docMk/>
          <pc:sldMk cId="1343494368" sldId="2147196404"/>
        </pc:sldMkLst>
        <pc:spChg chg="mod">
          <ac:chgData name="Alina Olsen" userId="2767c37f-a6e9-488f-8571-0ca7da0f883a" providerId="ADAL" clId="{734B7FB1-8119-4DD5-9E04-76AE50A87BAC}" dt="2022-08-15T12:44:56.114" v="198" actId="20577"/>
          <ac:spMkLst>
            <pc:docMk/>
            <pc:sldMk cId="1343494368" sldId="2147196404"/>
            <ac:spMk id="27" creationId="{E1EE280A-5DD1-AF9A-3F82-0B2FA1D5B9CC}"/>
          </ac:spMkLst>
        </pc:spChg>
        <pc:picChg chg="add del mod">
          <ac:chgData name="Alina Olsen" userId="2767c37f-a6e9-488f-8571-0ca7da0f883a" providerId="ADAL" clId="{734B7FB1-8119-4DD5-9E04-76AE50A87BAC}" dt="2022-08-15T12:37:49.338" v="54" actId="478"/>
          <ac:picMkLst>
            <pc:docMk/>
            <pc:sldMk cId="1343494368" sldId="2147196404"/>
            <ac:picMk id="4" creationId="{37288DDF-1996-F41C-31E4-4B055EB546AD}"/>
          </ac:picMkLst>
        </pc:picChg>
        <pc:picChg chg="add del mod">
          <ac:chgData name="Alina Olsen" userId="2767c37f-a6e9-488f-8571-0ca7da0f883a" providerId="ADAL" clId="{734B7FB1-8119-4DD5-9E04-76AE50A87BAC}" dt="2022-08-15T12:37:50.626" v="55" actId="478"/>
          <ac:picMkLst>
            <pc:docMk/>
            <pc:sldMk cId="1343494368" sldId="2147196404"/>
            <ac:picMk id="6" creationId="{2DEE8BD5-CA4D-7B54-1C2C-1D4F2D702477}"/>
          </ac:picMkLst>
        </pc:picChg>
        <pc:picChg chg="del">
          <ac:chgData name="Alina Olsen" userId="2767c37f-a6e9-488f-8571-0ca7da0f883a" providerId="ADAL" clId="{734B7FB1-8119-4DD5-9E04-76AE50A87BAC}" dt="2022-08-15T12:35:59.778" v="45" actId="478"/>
          <ac:picMkLst>
            <pc:docMk/>
            <pc:sldMk cId="1343494368" sldId="2147196404"/>
            <ac:picMk id="9" creationId="{99FBFD4D-CA4B-E9D7-2328-C3D979027024}"/>
          </ac:picMkLst>
        </pc:picChg>
        <pc:picChg chg="add mod">
          <ac:chgData name="Alina Olsen" userId="2767c37f-a6e9-488f-8571-0ca7da0f883a" providerId="ADAL" clId="{734B7FB1-8119-4DD5-9E04-76AE50A87BAC}" dt="2022-08-15T12:38:00.033" v="58" actId="14100"/>
          <ac:picMkLst>
            <pc:docMk/>
            <pc:sldMk cId="1343494368" sldId="2147196404"/>
            <ac:picMk id="10" creationId="{72670DD9-A441-0D84-A91D-D45770CE010B}"/>
          </ac:picMkLst>
        </pc:picChg>
      </pc:sldChg>
      <pc:sldChg chg="addSp delSp modSp">
        <pc:chgData name="Alina Olsen" userId="2767c37f-a6e9-488f-8571-0ca7da0f883a" providerId="ADAL" clId="{734B7FB1-8119-4DD5-9E04-76AE50A87BAC}" dt="2022-08-15T14:00:10.235" v="373" actId="14100"/>
        <pc:sldMkLst>
          <pc:docMk/>
          <pc:sldMk cId="1647049701" sldId="2147196407"/>
        </pc:sldMkLst>
        <pc:picChg chg="add mod">
          <ac:chgData name="Alina Olsen" userId="2767c37f-a6e9-488f-8571-0ca7da0f883a" providerId="ADAL" clId="{734B7FB1-8119-4DD5-9E04-76AE50A87BAC}" dt="2022-08-15T13:59:50.191" v="368" actId="14100"/>
          <ac:picMkLst>
            <pc:docMk/>
            <pc:sldMk cId="1647049701" sldId="2147196407"/>
            <ac:picMk id="3" creationId="{8CD63804-B9E0-7D81-349B-30461AF2E7EA}"/>
          </ac:picMkLst>
        </pc:picChg>
        <pc:picChg chg="add mod">
          <ac:chgData name="Alina Olsen" userId="2767c37f-a6e9-488f-8571-0ca7da0f883a" providerId="ADAL" clId="{734B7FB1-8119-4DD5-9E04-76AE50A87BAC}" dt="2022-08-15T14:00:10.235" v="373" actId="14100"/>
          <ac:picMkLst>
            <pc:docMk/>
            <pc:sldMk cId="1647049701" sldId="2147196407"/>
            <ac:picMk id="4" creationId="{FA95A9CD-7FB5-F8F5-18FA-96E984212250}"/>
          </ac:picMkLst>
        </pc:picChg>
        <pc:picChg chg="del">
          <ac:chgData name="Alina Olsen" userId="2767c37f-a6e9-488f-8571-0ca7da0f883a" providerId="ADAL" clId="{734B7FB1-8119-4DD5-9E04-76AE50A87BAC}" dt="2022-08-15T13:59:57.710" v="369" actId="478"/>
          <ac:picMkLst>
            <pc:docMk/>
            <pc:sldMk cId="1647049701" sldId="2147196407"/>
            <ac:picMk id="4098" creationId="{304B3D45-9271-1B65-915F-456B84E165C9}"/>
          </ac:picMkLst>
        </pc:picChg>
        <pc:picChg chg="del">
          <ac:chgData name="Alina Olsen" userId="2767c37f-a6e9-488f-8571-0ca7da0f883a" providerId="ADAL" clId="{734B7FB1-8119-4DD5-9E04-76AE50A87BAC}" dt="2022-08-15T13:59:39.008" v="364" actId="478"/>
          <ac:picMkLst>
            <pc:docMk/>
            <pc:sldMk cId="1647049701" sldId="2147196407"/>
            <ac:picMk id="4100" creationId="{0F38A513-4B5D-07D2-5CC8-1EE69DFCB274}"/>
          </ac:picMkLst>
        </pc:picChg>
      </pc:sldChg>
      <pc:sldChg chg="modSp mod">
        <pc:chgData name="Alina Olsen" userId="2767c37f-a6e9-488f-8571-0ca7da0f883a" providerId="ADAL" clId="{734B7FB1-8119-4DD5-9E04-76AE50A87BAC}" dt="2022-08-15T13:45:29.759" v="322" actId="20577"/>
        <pc:sldMkLst>
          <pc:docMk/>
          <pc:sldMk cId="1888799198" sldId="2147196409"/>
        </pc:sldMkLst>
        <pc:spChg chg="mod">
          <ac:chgData name="Alina Olsen" userId="2767c37f-a6e9-488f-8571-0ca7da0f883a" providerId="ADAL" clId="{734B7FB1-8119-4DD5-9E04-76AE50A87BAC}" dt="2022-08-15T13:41:51.703" v="300" actId="20577"/>
          <ac:spMkLst>
            <pc:docMk/>
            <pc:sldMk cId="1888799198" sldId="2147196409"/>
            <ac:spMk id="19" creationId="{AC1D18BC-86FC-9A6C-97A6-5CC888128250}"/>
          </ac:spMkLst>
        </pc:spChg>
        <pc:spChg chg="mod">
          <ac:chgData name="Alina Olsen" userId="2767c37f-a6e9-488f-8571-0ca7da0f883a" providerId="ADAL" clId="{734B7FB1-8119-4DD5-9E04-76AE50A87BAC}" dt="2022-08-15T13:44:47.382" v="317" actId="20577"/>
          <ac:spMkLst>
            <pc:docMk/>
            <pc:sldMk cId="1888799198" sldId="2147196409"/>
            <ac:spMk id="22" creationId="{73F1DBF6-0AB3-5DBE-EE6A-644D841137A4}"/>
          </ac:spMkLst>
        </pc:spChg>
        <pc:spChg chg="mod">
          <ac:chgData name="Alina Olsen" userId="2767c37f-a6e9-488f-8571-0ca7da0f883a" providerId="ADAL" clId="{734B7FB1-8119-4DD5-9E04-76AE50A87BAC}" dt="2022-08-15T13:42:22.326" v="305" actId="20577"/>
          <ac:spMkLst>
            <pc:docMk/>
            <pc:sldMk cId="1888799198" sldId="2147196409"/>
            <ac:spMk id="23" creationId="{0ACD595E-CBFD-A5A6-108A-5BE696F95696}"/>
          </ac:spMkLst>
        </pc:spChg>
        <pc:spChg chg="mod">
          <ac:chgData name="Alina Olsen" userId="2767c37f-a6e9-488f-8571-0ca7da0f883a" providerId="ADAL" clId="{734B7FB1-8119-4DD5-9E04-76AE50A87BAC}" dt="2022-08-15T13:43:35.852" v="310" actId="20577"/>
          <ac:spMkLst>
            <pc:docMk/>
            <pc:sldMk cId="1888799198" sldId="2147196409"/>
            <ac:spMk id="25" creationId="{0E2C0E86-DF57-4E11-009F-C8322D3E5509}"/>
          </ac:spMkLst>
        </pc:spChg>
        <pc:spChg chg="mod">
          <ac:chgData name="Alina Olsen" userId="2767c37f-a6e9-488f-8571-0ca7da0f883a" providerId="ADAL" clId="{734B7FB1-8119-4DD5-9E04-76AE50A87BAC}" dt="2022-08-15T13:44:07.406" v="312" actId="20577"/>
          <ac:spMkLst>
            <pc:docMk/>
            <pc:sldMk cId="1888799198" sldId="2147196409"/>
            <ac:spMk id="27" creationId="{2B6C9371-F39A-72C7-CB37-9A1E5649857A}"/>
          </ac:spMkLst>
        </pc:spChg>
        <pc:spChg chg="mod">
          <ac:chgData name="Alina Olsen" userId="2767c37f-a6e9-488f-8571-0ca7da0f883a" providerId="ADAL" clId="{734B7FB1-8119-4DD5-9E04-76AE50A87BAC}" dt="2022-08-15T13:45:29.759" v="322" actId="20577"/>
          <ac:spMkLst>
            <pc:docMk/>
            <pc:sldMk cId="1888799198" sldId="2147196409"/>
            <ac:spMk id="34" creationId="{A336BB40-468A-BED6-D803-5519AEF293B5}"/>
          </ac:spMkLst>
        </pc:spChg>
      </pc:sldChg>
      <pc:sldChg chg="addSp delSp modSp mod">
        <pc:chgData name="Alina Olsen" userId="2767c37f-a6e9-488f-8571-0ca7da0f883a" providerId="ADAL" clId="{734B7FB1-8119-4DD5-9E04-76AE50A87BAC}" dt="2022-08-15T12:33:12.867" v="44" actId="14100"/>
        <pc:sldMkLst>
          <pc:docMk/>
          <pc:sldMk cId="1800989268" sldId="2147196464"/>
        </pc:sldMkLst>
        <pc:picChg chg="add mod">
          <ac:chgData name="Alina Olsen" userId="2767c37f-a6e9-488f-8571-0ca7da0f883a" providerId="ADAL" clId="{734B7FB1-8119-4DD5-9E04-76AE50A87BAC}" dt="2022-08-15T12:33:12.867" v="44" actId="14100"/>
          <ac:picMkLst>
            <pc:docMk/>
            <pc:sldMk cId="1800989268" sldId="2147196464"/>
            <ac:picMk id="4" creationId="{6F77307B-B848-505F-1E4B-2135CA08C9A4}"/>
          </ac:picMkLst>
        </pc:picChg>
        <pc:picChg chg="del">
          <ac:chgData name="Alina Olsen" userId="2767c37f-a6e9-488f-8571-0ca7da0f883a" providerId="ADAL" clId="{734B7FB1-8119-4DD5-9E04-76AE50A87BAC}" dt="2022-08-15T12:33:00.347" v="40" actId="478"/>
          <ac:picMkLst>
            <pc:docMk/>
            <pc:sldMk cId="1800989268" sldId="2147196464"/>
            <ac:picMk id="5" creationId="{49936E40-6D28-C45A-CA4C-2151E1324352}"/>
          </ac:picMkLst>
        </pc:picChg>
      </pc:sldChg>
      <pc:sldChg chg="addSp delSp modSp mod">
        <pc:chgData name="Alina Olsen" userId="2767c37f-a6e9-488f-8571-0ca7da0f883a" providerId="ADAL" clId="{734B7FB1-8119-4DD5-9E04-76AE50A87BAC}" dt="2022-08-15T12:49:36.044" v="227" actId="20577"/>
        <pc:sldMkLst>
          <pc:docMk/>
          <pc:sldMk cId="300041269" sldId="2147196465"/>
        </pc:sldMkLst>
        <pc:spChg chg="mod">
          <ac:chgData name="Alina Olsen" userId="2767c37f-a6e9-488f-8571-0ca7da0f883a" providerId="ADAL" clId="{734B7FB1-8119-4DD5-9E04-76AE50A87BAC}" dt="2022-08-15T12:49:36.044" v="227" actId="20577"/>
          <ac:spMkLst>
            <pc:docMk/>
            <pc:sldMk cId="300041269" sldId="2147196465"/>
            <ac:spMk id="2" creationId="{AD604C63-AFA9-4B5E-B58D-B9142618E90A}"/>
          </ac:spMkLst>
        </pc:spChg>
        <pc:picChg chg="del">
          <ac:chgData name="Alina Olsen" userId="2767c37f-a6e9-488f-8571-0ca7da0f883a" providerId="ADAL" clId="{734B7FB1-8119-4DD5-9E04-76AE50A87BAC}" dt="2022-08-15T12:46:32.179" v="199" actId="478"/>
          <ac:picMkLst>
            <pc:docMk/>
            <pc:sldMk cId="300041269" sldId="2147196465"/>
            <ac:picMk id="4" creationId="{D53F61B8-30CC-C420-B60E-A9A802402489}"/>
          </ac:picMkLst>
        </pc:picChg>
        <pc:picChg chg="add mod">
          <ac:chgData name="Alina Olsen" userId="2767c37f-a6e9-488f-8571-0ca7da0f883a" providerId="ADAL" clId="{734B7FB1-8119-4DD5-9E04-76AE50A87BAC}" dt="2022-08-15T12:49:28.370" v="222" actId="1076"/>
          <ac:picMkLst>
            <pc:docMk/>
            <pc:sldMk cId="300041269" sldId="2147196465"/>
            <ac:picMk id="5" creationId="{C0634B99-0F64-DC2D-4430-A39D6DF20426}"/>
          </ac:picMkLst>
        </pc:picChg>
        <pc:picChg chg="del">
          <ac:chgData name="Alina Olsen" userId="2767c37f-a6e9-488f-8571-0ca7da0f883a" providerId="ADAL" clId="{734B7FB1-8119-4DD5-9E04-76AE50A87BAC}" dt="2022-08-15T12:47:05.257" v="204" actId="478"/>
          <ac:picMkLst>
            <pc:docMk/>
            <pc:sldMk cId="300041269" sldId="2147196465"/>
            <ac:picMk id="6" creationId="{3DC887C2-1E8C-EF7B-A3B9-DE98A474E5E7}"/>
          </ac:picMkLst>
        </pc:picChg>
        <pc:picChg chg="add del mod">
          <ac:chgData name="Alina Olsen" userId="2767c37f-a6e9-488f-8571-0ca7da0f883a" providerId="ADAL" clId="{734B7FB1-8119-4DD5-9E04-76AE50A87BAC}" dt="2022-08-15T12:48:30.556" v="208" actId="478"/>
          <ac:picMkLst>
            <pc:docMk/>
            <pc:sldMk cId="300041269" sldId="2147196465"/>
            <ac:picMk id="9" creationId="{4E7CE54F-E511-A3F3-F566-4546C5072BF0}"/>
          </ac:picMkLst>
        </pc:picChg>
        <pc:picChg chg="add mod">
          <ac:chgData name="Alina Olsen" userId="2767c37f-a6e9-488f-8571-0ca7da0f883a" providerId="ADAL" clId="{734B7FB1-8119-4DD5-9E04-76AE50A87BAC}" dt="2022-08-15T12:49:26.915" v="221" actId="1076"/>
          <ac:picMkLst>
            <pc:docMk/>
            <pc:sldMk cId="300041269" sldId="2147196465"/>
            <ac:picMk id="11" creationId="{2AFC1FDC-6B66-F5C2-4D67-A1A1FC3C7FB1}"/>
          </ac:picMkLst>
        </pc:picChg>
      </pc:sldChg>
      <pc:sldChg chg="addSp delSp modSp mod">
        <pc:chgData name="Alina Olsen" userId="2767c37f-a6e9-488f-8571-0ca7da0f883a" providerId="ADAL" clId="{734B7FB1-8119-4DD5-9E04-76AE50A87BAC}" dt="2022-08-15T12:54:06.165" v="240" actId="1076"/>
        <pc:sldMkLst>
          <pc:docMk/>
          <pc:sldMk cId="131862590" sldId="2147196466"/>
        </pc:sldMkLst>
        <pc:picChg chg="add mod">
          <ac:chgData name="Alina Olsen" userId="2767c37f-a6e9-488f-8571-0ca7da0f883a" providerId="ADAL" clId="{734B7FB1-8119-4DD5-9E04-76AE50A87BAC}" dt="2022-08-15T12:53:09.717" v="233" actId="14100"/>
          <ac:picMkLst>
            <pc:docMk/>
            <pc:sldMk cId="131862590" sldId="2147196466"/>
            <ac:picMk id="4" creationId="{DEEB34F4-B4CD-1149-B4B0-852003455BB5}"/>
          </ac:picMkLst>
        </pc:picChg>
        <pc:picChg chg="del mod">
          <ac:chgData name="Alina Olsen" userId="2767c37f-a6e9-488f-8571-0ca7da0f883a" providerId="ADAL" clId="{734B7FB1-8119-4DD5-9E04-76AE50A87BAC}" dt="2022-08-15T12:50:46.481" v="229" actId="478"/>
          <ac:picMkLst>
            <pc:docMk/>
            <pc:sldMk cId="131862590" sldId="2147196466"/>
            <ac:picMk id="5" creationId="{235C97FF-442F-1E59-1DAD-424F1A69C303}"/>
          </ac:picMkLst>
        </pc:picChg>
        <pc:picChg chg="del">
          <ac:chgData name="Alina Olsen" userId="2767c37f-a6e9-488f-8571-0ca7da0f883a" providerId="ADAL" clId="{734B7FB1-8119-4DD5-9E04-76AE50A87BAC}" dt="2022-08-15T12:53:48.115" v="234" actId="478"/>
          <ac:picMkLst>
            <pc:docMk/>
            <pc:sldMk cId="131862590" sldId="2147196466"/>
            <ac:picMk id="7" creationId="{4347AE54-7CC9-77FB-2681-B87FBF1A0BE1}"/>
          </ac:picMkLst>
        </pc:picChg>
        <pc:picChg chg="add mod">
          <ac:chgData name="Alina Olsen" userId="2767c37f-a6e9-488f-8571-0ca7da0f883a" providerId="ADAL" clId="{734B7FB1-8119-4DD5-9E04-76AE50A87BAC}" dt="2022-08-15T12:54:06.165" v="240" actId="1076"/>
          <ac:picMkLst>
            <pc:docMk/>
            <pc:sldMk cId="131862590" sldId="2147196466"/>
            <ac:picMk id="9" creationId="{05B7498B-5BE3-046F-36D9-D683A6E41330}"/>
          </ac:picMkLst>
        </pc:picChg>
      </pc:sldChg>
      <pc:sldChg chg="addSp delSp modSp mod">
        <pc:chgData name="Alina Olsen" userId="2767c37f-a6e9-488f-8571-0ca7da0f883a" providerId="ADAL" clId="{734B7FB1-8119-4DD5-9E04-76AE50A87BAC}" dt="2022-08-15T13:07:40.306" v="279" actId="14100"/>
        <pc:sldMkLst>
          <pc:docMk/>
          <pc:sldMk cId="3259334869" sldId="2147196468"/>
        </pc:sldMkLst>
        <pc:picChg chg="del">
          <ac:chgData name="Alina Olsen" userId="2767c37f-a6e9-488f-8571-0ca7da0f883a" providerId="ADAL" clId="{734B7FB1-8119-4DD5-9E04-76AE50A87BAC}" dt="2022-08-15T12:59:47.043" v="241" actId="478"/>
          <ac:picMkLst>
            <pc:docMk/>
            <pc:sldMk cId="3259334869" sldId="2147196468"/>
            <ac:picMk id="4" creationId="{14495E7A-AE99-0678-9708-1569AB76FDD0}"/>
          </ac:picMkLst>
        </pc:picChg>
        <pc:picChg chg="add mod">
          <ac:chgData name="Alina Olsen" userId="2767c37f-a6e9-488f-8571-0ca7da0f883a" providerId="ADAL" clId="{734B7FB1-8119-4DD5-9E04-76AE50A87BAC}" dt="2022-08-15T13:03:03.762" v="257" actId="14100"/>
          <ac:picMkLst>
            <pc:docMk/>
            <pc:sldMk cId="3259334869" sldId="2147196468"/>
            <ac:picMk id="5" creationId="{10ABA71F-7E83-FE27-C090-2233CD61BBE8}"/>
          </ac:picMkLst>
        </pc:picChg>
        <pc:picChg chg="add mod">
          <ac:chgData name="Alina Olsen" userId="2767c37f-a6e9-488f-8571-0ca7da0f883a" providerId="ADAL" clId="{734B7FB1-8119-4DD5-9E04-76AE50A87BAC}" dt="2022-08-15T13:01:21.539" v="252" actId="14100"/>
          <ac:picMkLst>
            <pc:docMk/>
            <pc:sldMk cId="3259334869" sldId="2147196468"/>
            <ac:picMk id="7" creationId="{A14E2774-4C12-DCD5-36AA-93D7C76A72F3}"/>
          </ac:picMkLst>
        </pc:picChg>
        <pc:picChg chg="del">
          <ac:chgData name="Alina Olsen" userId="2767c37f-a6e9-488f-8571-0ca7da0f883a" providerId="ADAL" clId="{734B7FB1-8119-4DD5-9E04-76AE50A87BAC}" dt="2022-08-15T13:01:00.012" v="246" actId="478"/>
          <ac:picMkLst>
            <pc:docMk/>
            <pc:sldMk cId="3259334869" sldId="2147196468"/>
            <ac:picMk id="8" creationId="{CC1D1F02-BADB-4A81-060E-B4DD8B02C175}"/>
          </ac:picMkLst>
        </pc:picChg>
        <pc:picChg chg="add mod">
          <ac:chgData name="Alina Olsen" userId="2767c37f-a6e9-488f-8571-0ca7da0f883a" providerId="ADAL" clId="{734B7FB1-8119-4DD5-9E04-76AE50A87BAC}" dt="2022-08-15T13:02:59.670" v="256" actId="1076"/>
          <ac:picMkLst>
            <pc:docMk/>
            <pc:sldMk cId="3259334869" sldId="2147196468"/>
            <ac:picMk id="10" creationId="{3FE4699F-8B52-5F99-CB05-FCA567A434F6}"/>
          </ac:picMkLst>
        </pc:picChg>
        <pc:picChg chg="del">
          <ac:chgData name="Alina Olsen" userId="2767c37f-a6e9-488f-8571-0ca7da0f883a" providerId="ADAL" clId="{734B7FB1-8119-4DD5-9E04-76AE50A87BAC}" dt="2022-08-15T13:04:32.478" v="258" actId="478"/>
          <ac:picMkLst>
            <pc:docMk/>
            <pc:sldMk cId="3259334869" sldId="2147196468"/>
            <ac:picMk id="11" creationId="{6E8FC2F6-131D-EF45-8D33-7EB81FE3079E}"/>
          </ac:picMkLst>
        </pc:picChg>
        <pc:picChg chg="del">
          <ac:chgData name="Alina Olsen" userId="2767c37f-a6e9-488f-8571-0ca7da0f883a" providerId="ADAL" clId="{734B7FB1-8119-4DD5-9E04-76AE50A87BAC}" dt="2022-08-15T13:02:49.867" v="253" actId="478"/>
          <ac:picMkLst>
            <pc:docMk/>
            <pc:sldMk cId="3259334869" sldId="2147196468"/>
            <ac:picMk id="12" creationId="{242EF0EA-A700-2A75-C12F-BAC63FA41A5B}"/>
          </ac:picMkLst>
        </pc:picChg>
        <pc:picChg chg="add mod">
          <ac:chgData name="Alina Olsen" userId="2767c37f-a6e9-488f-8571-0ca7da0f883a" providerId="ADAL" clId="{734B7FB1-8119-4DD5-9E04-76AE50A87BAC}" dt="2022-08-15T13:04:43.148" v="262" actId="14100"/>
          <ac:picMkLst>
            <pc:docMk/>
            <pc:sldMk cId="3259334869" sldId="2147196468"/>
            <ac:picMk id="15" creationId="{55BBF61F-7025-9C66-FAAB-0F9818928E95}"/>
          </ac:picMkLst>
        </pc:picChg>
        <pc:picChg chg="del">
          <ac:chgData name="Alina Olsen" userId="2767c37f-a6e9-488f-8571-0ca7da0f883a" providerId="ADAL" clId="{734B7FB1-8119-4DD5-9E04-76AE50A87BAC}" dt="2022-08-15T13:05:15.491" v="263" actId="478"/>
          <ac:picMkLst>
            <pc:docMk/>
            <pc:sldMk cId="3259334869" sldId="2147196468"/>
            <ac:picMk id="16" creationId="{182819BD-2DFE-3DDB-113C-E2B292B64E43}"/>
          </ac:picMkLst>
        </pc:picChg>
        <pc:picChg chg="del">
          <ac:chgData name="Alina Olsen" userId="2767c37f-a6e9-488f-8571-0ca7da0f883a" providerId="ADAL" clId="{734B7FB1-8119-4DD5-9E04-76AE50A87BAC}" dt="2022-08-15T13:06:28.884" v="268" actId="478"/>
          <ac:picMkLst>
            <pc:docMk/>
            <pc:sldMk cId="3259334869" sldId="2147196468"/>
            <ac:picMk id="18" creationId="{FCBBC560-EB87-663C-B499-D360F41CF831}"/>
          </ac:picMkLst>
        </pc:picChg>
        <pc:picChg chg="add mod">
          <ac:chgData name="Alina Olsen" userId="2767c37f-a6e9-488f-8571-0ca7da0f883a" providerId="ADAL" clId="{734B7FB1-8119-4DD5-9E04-76AE50A87BAC}" dt="2022-08-15T13:05:29.152" v="267" actId="14100"/>
          <ac:picMkLst>
            <pc:docMk/>
            <pc:sldMk cId="3259334869" sldId="2147196468"/>
            <ac:picMk id="19" creationId="{7837BB71-8585-ACEA-D2BC-F2C405BE08FB}"/>
          </ac:picMkLst>
        </pc:picChg>
        <pc:picChg chg="del">
          <ac:chgData name="Alina Olsen" userId="2767c37f-a6e9-488f-8571-0ca7da0f883a" providerId="ADAL" clId="{734B7FB1-8119-4DD5-9E04-76AE50A87BAC}" dt="2022-08-15T13:07:23.997" v="274" actId="478"/>
          <ac:picMkLst>
            <pc:docMk/>
            <pc:sldMk cId="3259334869" sldId="2147196468"/>
            <ac:picMk id="20" creationId="{90B63B5A-453D-61DE-33B4-EF4B6E998B7D}"/>
          </ac:picMkLst>
        </pc:picChg>
        <pc:picChg chg="add mod">
          <ac:chgData name="Alina Olsen" userId="2767c37f-a6e9-488f-8571-0ca7da0f883a" providerId="ADAL" clId="{734B7FB1-8119-4DD5-9E04-76AE50A87BAC}" dt="2022-08-15T13:06:48.731" v="273" actId="14100"/>
          <ac:picMkLst>
            <pc:docMk/>
            <pc:sldMk cId="3259334869" sldId="2147196468"/>
            <ac:picMk id="22" creationId="{8D687903-677A-6929-51F5-51914995C485}"/>
          </ac:picMkLst>
        </pc:picChg>
        <pc:picChg chg="add mod">
          <ac:chgData name="Alina Olsen" userId="2767c37f-a6e9-488f-8571-0ca7da0f883a" providerId="ADAL" clId="{734B7FB1-8119-4DD5-9E04-76AE50A87BAC}" dt="2022-08-15T13:07:40.306" v="279" actId="14100"/>
          <ac:picMkLst>
            <pc:docMk/>
            <pc:sldMk cId="3259334869" sldId="2147196468"/>
            <ac:picMk id="24" creationId="{AB9F72AA-CA8D-FFD0-D35F-D4915DD2C0FE}"/>
          </ac:picMkLst>
        </pc:picChg>
      </pc:sldChg>
      <pc:sldChg chg="del">
        <pc:chgData name="Alina Olsen" userId="2767c37f-a6e9-488f-8571-0ca7da0f883a" providerId="ADAL" clId="{734B7FB1-8119-4DD5-9E04-76AE50A87BAC}" dt="2022-08-15T13:09:16.789" v="280" actId="2696"/>
        <pc:sldMkLst>
          <pc:docMk/>
          <pc:sldMk cId="1475529532" sldId="2147196469"/>
        </pc:sldMkLst>
      </pc:sldChg>
      <pc:sldChg chg="addSp delSp modSp mod">
        <pc:chgData name="Alina Olsen" userId="2767c37f-a6e9-488f-8571-0ca7da0f883a" providerId="ADAL" clId="{734B7FB1-8119-4DD5-9E04-76AE50A87BAC}" dt="2022-08-15T13:23:28.520" v="295" actId="20577"/>
        <pc:sldMkLst>
          <pc:docMk/>
          <pc:sldMk cId="24417239" sldId="2147196470"/>
        </pc:sldMkLst>
        <pc:spChg chg="mod">
          <ac:chgData name="Alina Olsen" userId="2767c37f-a6e9-488f-8571-0ca7da0f883a" providerId="ADAL" clId="{734B7FB1-8119-4DD5-9E04-76AE50A87BAC}" dt="2022-08-15T13:23:28.520" v="295" actId="20577"/>
          <ac:spMkLst>
            <pc:docMk/>
            <pc:sldMk cId="24417239" sldId="2147196470"/>
            <ac:spMk id="2" creationId="{13AA2EB8-FEDE-42A7-ACE5-476A804CFB97}"/>
          </ac:spMkLst>
        </pc:spChg>
        <pc:picChg chg="add mod">
          <ac:chgData name="Alina Olsen" userId="2767c37f-a6e9-488f-8571-0ca7da0f883a" providerId="ADAL" clId="{734B7FB1-8119-4DD5-9E04-76AE50A87BAC}" dt="2022-08-15T13:20:15.412" v="286" actId="1076"/>
          <ac:picMkLst>
            <pc:docMk/>
            <pc:sldMk cId="24417239" sldId="2147196470"/>
            <ac:picMk id="3" creationId="{2602B4CB-CF18-7625-0DBE-C20695E682D1}"/>
          </ac:picMkLst>
        </pc:picChg>
        <pc:picChg chg="add mod">
          <ac:chgData name="Alina Olsen" userId="2767c37f-a6e9-488f-8571-0ca7da0f883a" providerId="ADAL" clId="{734B7FB1-8119-4DD5-9E04-76AE50A87BAC}" dt="2022-08-15T13:22:06.191" v="293" actId="14100"/>
          <ac:picMkLst>
            <pc:docMk/>
            <pc:sldMk cId="24417239" sldId="2147196470"/>
            <ac:picMk id="4" creationId="{49CE84E2-9CF4-E879-4992-59977B942DA2}"/>
          </ac:picMkLst>
        </pc:picChg>
        <pc:picChg chg="del">
          <ac:chgData name="Alina Olsen" userId="2767c37f-a6e9-488f-8571-0ca7da0f883a" providerId="ADAL" clId="{734B7FB1-8119-4DD5-9E04-76AE50A87BAC}" dt="2022-08-15T13:19:58.885" v="281" actId="478"/>
          <ac:picMkLst>
            <pc:docMk/>
            <pc:sldMk cId="24417239" sldId="2147196470"/>
            <ac:picMk id="1026" creationId="{E7375CDD-125D-9B86-0C56-B106AD028E37}"/>
          </ac:picMkLst>
        </pc:picChg>
        <pc:picChg chg="del">
          <ac:chgData name="Alina Olsen" userId="2767c37f-a6e9-488f-8571-0ca7da0f883a" providerId="ADAL" clId="{734B7FB1-8119-4DD5-9E04-76AE50A87BAC}" dt="2022-08-15T13:21:41.358" v="287" actId="478"/>
          <ac:picMkLst>
            <pc:docMk/>
            <pc:sldMk cId="24417239" sldId="2147196470"/>
            <ac:picMk id="1028" creationId="{9A231E5D-97A4-D198-336F-9465E50107FA}"/>
          </ac:picMkLst>
        </pc:picChg>
      </pc:sldChg>
      <pc:sldChg chg="addSp delSp modSp">
        <pc:chgData name="Alina Olsen" userId="2767c37f-a6e9-488f-8571-0ca7da0f883a" providerId="ADAL" clId="{734B7FB1-8119-4DD5-9E04-76AE50A87BAC}" dt="2022-08-15T13:59:20.148" v="363" actId="1076"/>
        <pc:sldMkLst>
          <pc:docMk/>
          <pc:sldMk cId="747971043" sldId="2147196471"/>
        </pc:sldMkLst>
        <pc:picChg chg="add mod">
          <ac:chgData name="Alina Olsen" userId="2767c37f-a6e9-488f-8571-0ca7da0f883a" providerId="ADAL" clId="{734B7FB1-8119-4DD5-9E04-76AE50A87BAC}" dt="2022-08-15T13:58:46.355" v="357" actId="14100"/>
          <ac:picMkLst>
            <pc:docMk/>
            <pc:sldMk cId="747971043" sldId="2147196471"/>
            <ac:picMk id="3" creationId="{73F4F20C-EE0A-3DAA-4764-C0B704E9CD36}"/>
          </ac:picMkLst>
        </pc:picChg>
        <pc:picChg chg="add mod">
          <ac:chgData name="Alina Olsen" userId="2767c37f-a6e9-488f-8571-0ca7da0f883a" providerId="ADAL" clId="{734B7FB1-8119-4DD5-9E04-76AE50A87BAC}" dt="2022-08-15T13:59:20.148" v="363" actId="1076"/>
          <ac:picMkLst>
            <pc:docMk/>
            <pc:sldMk cId="747971043" sldId="2147196471"/>
            <ac:picMk id="4" creationId="{9FED6907-C9E9-D575-3A17-685E6FC972BF}"/>
          </ac:picMkLst>
        </pc:picChg>
        <pc:picChg chg="del">
          <ac:chgData name="Alina Olsen" userId="2767c37f-a6e9-488f-8571-0ca7da0f883a" providerId="ADAL" clId="{734B7FB1-8119-4DD5-9E04-76AE50A87BAC}" dt="2022-08-15T13:58:36.334" v="353" actId="478"/>
          <ac:picMkLst>
            <pc:docMk/>
            <pc:sldMk cId="747971043" sldId="2147196471"/>
            <ac:picMk id="3074" creationId="{51118DF8-8209-E196-4394-4BF44A640728}"/>
          </ac:picMkLst>
        </pc:picChg>
        <pc:picChg chg="del">
          <ac:chgData name="Alina Olsen" userId="2767c37f-a6e9-488f-8571-0ca7da0f883a" providerId="ADAL" clId="{734B7FB1-8119-4DD5-9E04-76AE50A87BAC}" dt="2022-08-15T13:58:58.254" v="358" actId="478"/>
          <ac:picMkLst>
            <pc:docMk/>
            <pc:sldMk cId="747971043" sldId="2147196471"/>
            <ac:picMk id="3076" creationId="{1F496EF0-B2C3-B197-D3A0-45DF66933434}"/>
          </ac:picMkLst>
        </pc:picChg>
      </pc:sldChg>
      <pc:sldChg chg="addSp delSp modSp">
        <pc:chgData name="Alina Olsen" userId="2767c37f-a6e9-488f-8571-0ca7da0f883a" providerId="ADAL" clId="{734B7FB1-8119-4DD5-9E04-76AE50A87BAC}" dt="2022-08-15T13:58:19.523" v="352" actId="1076"/>
        <pc:sldMkLst>
          <pc:docMk/>
          <pc:sldMk cId="3585945515" sldId="2147196472"/>
        </pc:sldMkLst>
        <pc:picChg chg="add mod">
          <ac:chgData name="Alina Olsen" userId="2767c37f-a6e9-488f-8571-0ca7da0f883a" providerId="ADAL" clId="{734B7FB1-8119-4DD5-9E04-76AE50A87BAC}" dt="2022-08-15T13:57:51.293" v="346" actId="14100"/>
          <ac:picMkLst>
            <pc:docMk/>
            <pc:sldMk cId="3585945515" sldId="2147196472"/>
            <ac:picMk id="3" creationId="{13E2239D-4376-ECE2-4A43-992A324006CF}"/>
          </ac:picMkLst>
        </pc:picChg>
        <pc:picChg chg="add mod">
          <ac:chgData name="Alina Olsen" userId="2767c37f-a6e9-488f-8571-0ca7da0f883a" providerId="ADAL" clId="{734B7FB1-8119-4DD5-9E04-76AE50A87BAC}" dt="2022-08-15T13:58:19.523" v="352" actId="1076"/>
          <ac:picMkLst>
            <pc:docMk/>
            <pc:sldMk cId="3585945515" sldId="2147196472"/>
            <ac:picMk id="4" creationId="{FD350E46-99E4-CCF0-8B4F-2A6FD6D7A9C5}"/>
          </ac:picMkLst>
        </pc:picChg>
        <pc:picChg chg="del">
          <ac:chgData name="Alina Olsen" userId="2767c37f-a6e9-488f-8571-0ca7da0f883a" providerId="ADAL" clId="{734B7FB1-8119-4DD5-9E04-76AE50A87BAC}" dt="2022-08-15T13:57:38.966" v="342" actId="478"/>
          <ac:picMkLst>
            <pc:docMk/>
            <pc:sldMk cId="3585945515" sldId="2147196472"/>
            <ac:picMk id="2050" creationId="{3741E25A-D39B-AE80-6140-4FED16FDADCE}"/>
          </ac:picMkLst>
        </pc:picChg>
        <pc:picChg chg="del">
          <ac:chgData name="Alina Olsen" userId="2767c37f-a6e9-488f-8571-0ca7da0f883a" providerId="ADAL" clId="{734B7FB1-8119-4DD5-9E04-76AE50A87BAC}" dt="2022-08-15T13:57:58.877" v="347" actId="478"/>
          <ac:picMkLst>
            <pc:docMk/>
            <pc:sldMk cId="3585945515" sldId="2147196472"/>
            <ac:picMk id="2052" creationId="{EE988E80-DA96-82E6-F5EB-BA66AD7D724B}"/>
          </ac:picMkLst>
        </pc:picChg>
      </pc:sldChg>
      <pc:sldChg chg="addSp delSp modSp mod">
        <pc:chgData name="Alina Olsen" userId="2767c37f-a6e9-488f-8571-0ca7da0f883a" providerId="ADAL" clId="{734B7FB1-8119-4DD5-9E04-76AE50A87BAC}" dt="2022-08-15T14:03:55.199" v="395" actId="1076"/>
        <pc:sldMkLst>
          <pc:docMk/>
          <pc:sldMk cId="1573543321" sldId="2147196473"/>
        </pc:sldMkLst>
        <pc:spChg chg="mod">
          <ac:chgData name="Alina Olsen" userId="2767c37f-a6e9-488f-8571-0ca7da0f883a" providerId="ADAL" clId="{734B7FB1-8119-4DD5-9E04-76AE50A87BAC}" dt="2022-08-15T14:01:52.555" v="378" actId="20577"/>
          <ac:spMkLst>
            <pc:docMk/>
            <pc:sldMk cId="1573543321" sldId="2147196473"/>
            <ac:spMk id="48" creationId="{613D342B-1AD2-4BBE-B54F-45A970B3118D}"/>
          </ac:spMkLst>
        </pc:spChg>
        <pc:picChg chg="del">
          <ac:chgData name="Alina Olsen" userId="2767c37f-a6e9-488f-8571-0ca7da0f883a" providerId="ADAL" clId="{734B7FB1-8119-4DD5-9E04-76AE50A87BAC}" dt="2022-08-15T14:01:49.817" v="376" actId="478"/>
          <ac:picMkLst>
            <pc:docMk/>
            <pc:sldMk cId="1573543321" sldId="2147196473"/>
            <ac:picMk id="3" creationId="{E703557C-9F85-1113-DB0A-8D16DDBF4DE6}"/>
          </ac:picMkLst>
        </pc:picChg>
        <pc:picChg chg="add mod">
          <ac:chgData name="Alina Olsen" userId="2767c37f-a6e9-488f-8571-0ca7da0f883a" providerId="ADAL" clId="{734B7FB1-8119-4DD5-9E04-76AE50A87BAC}" dt="2022-08-15T14:03:49.568" v="394" actId="1076"/>
          <ac:picMkLst>
            <pc:docMk/>
            <pc:sldMk cId="1573543321" sldId="2147196473"/>
            <ac:picMk id="4" creationId="{590E3717-7BAB-E7E1-2B20-76BEF0FDD02B}"/>
          </ac:picMkLst>
        </pc:picChg>
        <pc:picChg chg="del">
          <ac:chgData name="Alina Olsen" userId="2767c37f-a6e9-488f-8571-0ca7da0f883a" providerId="ADAL" clId="{734B7FB1-8119-4DD5-9E04-76AE50A87BAC}" dt="2022-08-15T14:01:48.931" v="375" actId="478"/>
          <ac:picMkLst>
            <pc:docMk/>
            <pc:sldMk cId="1573543321" sldId="2147196473"/>
            <ac:picMk id="5" creationId="{875F1D46-CE51-2B8E-7187-0E893DDB8831}"/>
          </ac:picMkLst>
        </pc:picChg>
        <pc:picChg chg="del">
          <ac:chgData name="Alina Olsen" userId="2767c37f-a6e9-488f-8571-0ca7da0f883a" providerId="ADAL" clId="{734B7FB1-8119-4DD5-9E04-76AE50A87BAC}" dt="2022-08-15T14:01:47.958" v="374" actId="478"/>
          <ac:picMkLst>
            <pc:docMk/>
            <pc:sldMk cId="1573543321" sldId="2147196473"/>
            <ac:picMk id="7" creationId="{DD66328B-DAF2-1778-2F5F-069648E94914}"/>
          </ac:picMkLst>
        </pc:picChg>
        <pc:picChg chg="add mod">
          <ac:chgData name="Alina Olsen" userId="2767c37f-a6e9-488f-8571-0ca7da0f883a" providerId="ADAL" clId="{734B7FB1-8119-4DD5-9E04-76AE50A87BAC}" dt="2022-08-15T14:03:43.551" v="393" actId="14100"/>
          <ac:picMkLst>
            <pc:docMk/>
            <pc:sldMk cId="1573543321" sldId="2147196473"/>
            <ac:picMk id="9" creationId="{4A1CD2FA-C55D-B57B-D136-9A8BE43E9C76}"/>
          </ac:picMkLst>
        </pc:picChg>
        <pc:picChg chg="add mod">
          <ac:chgData name="Alina Olsen" userId="2767c37f-a6e9-488f-8571-0ca7da0f883a" providerId="ADAL" clId="{734B7FB1-8119-4DD5-9E04-76AE50A87BAC}" dt="2022-08-15T14:03:55.199" v="395" actId="1076"/>
          <ac:picMkLst>
            <pc:docMk/>
            <pc:sldMk cId="1573543321" sldId="2147196473"/>
            <ac:picMk id="5122" creationId="{574E092B-7E8D-F266-3864-D3844B7C8F8C}"/>
          </ac:picMkLst>
        </pc:picChg>
      </pc:sldChg>
      <pc:sldChg chg="addSp delSp modSp mod">
        <pc:chgData name="Alina Olsen" userId="2767c37f-a6e9-488f-8571-0ca7da0f883a" providerId="ADAL" clId="{734B7FB1-8119-4DD5-9E04-76AE50A87BAC}" dt="2022-08-15T14:10:01.745" v="417" actId="1076"/>
        <pc:sldMkLst>
          <pc:docMk/>
          <pc:sldMk cId="3213074348" sldId="2147196474"/>
        </pc:sldMkLst>
        <pc:picChg chg="del mod">
          <ac:chgData name="Alina Olsen" userId="2767c37f-a6e9-488f-8571-0ca7da0f883a" providerId="ADAL" clId="{734B7FB1-8119-4DD5-9E04-76AE50A87BAC}" dt="2022-08-15T14:08:46.326" v="402" actId="478"/>
          <ac:picMkLst>
            <pc:docMk/>
            <pc:sldMk cId="3213074348" sldId="2147196474"/>
            <ac:picMk id="4" creationId="{A9CC26BF-3E79-0328-2953-F8E081779388}"/>
          </ac:picMkLst>
        </pc:picChg>
        <pc:picChg chg="add mod">
          <ac:chgData name="Alina Olsen" userId="2767c37f-a6e9-488f-8571-0ca7da0f883a" providerId="ADAL" clId="{734B7FB1-8119-4DD5-9E04-76AE50A87BAC}" dt="2022-08-15T14:06:20.709" v="400" actId="14100"/>
          <ac:picMkLst>
            <pc:docMk/>
            <pc:sldMk cId="3213074348" sldId="2147196474"/>
            <ac:picMk id="5" creationId="{1C21F38B-6755-115B-3A58-01386527B484}"/>
          </ac:picMkLst>
        </pc:picChg>
        <pc:picChg chg="del">
          <ac:chgData name="Alina Olsen" userId="2767c37f-a6e9-488f-8571-0ca7da0f883a" providerId="ADAL" clId="{734B7FB1-8119-4DD5-9E04-76AE50A87BAC}" dt="2022-08-15T14:06:09.817" v="396" actId="478"/>
          <ac:picMkLst>
            <pc:docMk/>
            <pc:sldMk cId="3213074348" sldId="2147196474"/>
            <ac:picMk id="8" creationId="{2CA69B6C-F2FE-B042-5204-A3EE5B4BF1FC}"/>
          </ac:picMkLst>
        </pc:picChg>
        <pc:picChg chg="add mod">
          <ac:chgData name="Alina Olsen" userId="2767c37f-a6e9-488f-8571-0ca7da0f883a" providerId="ADAL" clId="{734B7FB1-8119-4DD5-9E04-76AE50A87BAC}" dt="2022-08-15T14:10:01.745" v="417" actId="1076"/>
          <ac:picMkLst>
            <pc:docMk/>
            <pc:sldMk cId="3213074348" sldId="2147196474"/>
            <ac:picMk id="6146" creationId="{33FACCE5-ACAB-0D24-FCFD-B0FEC3A596BD}"/>
          </ac:picMkLst>
        </pc:picChg>
        <pc:picChg chg="add mod">
          <ac:chgData name="Alina Olsen" userId="2767c37f-a6e9-488f-8571-0ca7da0f883a" providerId="ADAL" clId="{734B7FB1-8119-4DD5-9E04-76AE50A87BAC}" dt="2022-08-15T14:09:43.964" v="414" actId="1076"/>
          <ac:picMkLst>
            <pc:docMk/>
            <pc:sldMk cId="3213074348" sldId="2147196474"/>
            <ac:picMk id="6148" creationId="{EAA02084-D963-8DFF-1791-08E1C0438B02}"/>
          </ac:picMkLst>
        </pc:picChg>
      </pc:sldChg>
      <pc:sldChg chg="addSp delSp modSp mod">
        <pc:chgData name="Alina Olsen" userId="2767c37f-a6e9-488f-8571-0ca7da0f883a" providerId="ADAL" clId="{734B7FB1-8119-4DD5-9E04-76AE50A87BAC}" dt="2022-08-15T13:50:45.581" v="341" actId="1076"/>
        <pc:sldMkLst>
          <pc:docMk/>
          <pc:sldMk cId="1476773055" sldId="2147196475"/>
        </pc:sldMkLst>
        <pc:picChg chg="add mod">
          <ac:chgData name="Alina Olsen" userId="2767c37f-a6e9-488f-8571-0ca7da0f883a" providerId="ADAL" clId="{734B7FB1-8119-4DD5-9E04-76AE50A87BAC}" dt="2022-08-15T13:46:47.581" v="326" actId="1076"/>
          <ac:picMkLst>
            <pc:docMk/>
            <pc:sldMk cId="1476773055" sldId="2147196475"/>
            <ac:picMk id="3" creationId="{2B57C421-D423-54B1-C140-B9F689A5A8FF}"/>
          </ac:picMkLst>
        </pc:picChg>
        <pc:picChg chg="del">
          <ac:chgData name="Alina Olsen" userId="2767c37f-a6e9-488f-8571-0ca7da0f883a" providerId="ADAL" clId="{734B7FB1-8119-4DD5-9E04-76AE50A87BAC}" dt="2022-08-15T13:46:37.064" v="323" actId="478"/>
          <ac:picMkLst>
            <pc:docMk/>
            <pc:sldMk cId="1476773055" sldId="2147196475"/>
            <ac:picMk id="4" creationId="{AF07DB28-ECD3-D773-1D2C-112009252C2A}"/>
          </ac:picMkLst>
        </pc:picChg>
        <pc:picChg chg="add mod">
          <ac:chgData name="Alina Olsen" userId="2767c37f-a6e9-488f-8571-0ca7da0f883a" providerId="ADAL" clId="{734B7FB1-8119-4DD5-9E04-76AE50A87BAC}" dt="2022-08-15T13:48:44.349" v="332" actId="14100"/>
          <ac:picMkLst>
            <pc:docMk/>
            <pc:sldMk cId="1476773055" sldId="2147196475"/>
            <ac:picMk id="11" creationId="{08951ADF-97EF-4629-A26D-CE365823EDE1}"/>
          </ac:picMkLst>
        </pc:picChg>
        <pc:picChg chg="add mod">
          <ac:chgData name="Alina Olsen" userId="2767c37f-a6e9-488f-8571-0ca7da0f883a" providerId="ADAL" clId="{734B7FB1-8119-4DD5-9E04-76AE50A87BAC}" dt="2022-08-15T13:49:29.213" v="337" actId="14100"/>
          <ac:picMkLst>
            <pc:docMk/>
            <pc:sldMk cId="1476773055" sldId="2147196475"/>
            <ac:picMk id="16" creationId="{741F2314-80CC-62E1-A523-A354B97BC6F7}"/>
          </ac:picMkLst>
        </pc:picChg>
        <pc:picChg chg="del">
          <ac:chgData name="Alina Olsen" userId="2767c37f-a6e9-488f-8571-0ca7da0f883a" providerId="ADAL" clId="{734B7FB1-8119-4DD5-9E04-76AE50A87BAC}" dt="2022-08-15T13:48:25.823" v="327" actId="478"/>
          <ac:picMkLst>
            <pc:docMk/>
            <pc:sldMk cId="1476773055" sldId="2147196475"/>
            <ac:picMk id="17" creationId="{19BDB5FF-8A07-E040-DCA1-B57AD25BA74B}"/>
          </ac:picMkLst>
        </pc:picChg>
        <pc:picChg chg="del">
          <ac:chgData name="Alina Olsen" userId="2767c37f-a6e9-488f-8571-0ca7da0f883a" providerId="ADAL" clId="{734B7FB1-8119-4DD5-9E04-76AE50A87BAC}" dt="2022-08-15T13:49:16.257" v="333" actId="478"/>
          <ac:picMkLst>
            <pc:docMk/>
            <pc:sldMk cId="1476773055" sldId="2147196475"/>
            <ac:picMk id="19" creationId="{3CA74BD1-A767-64BC-ED56-604199B6E9D0}"/>
          </ac:picMkLst>
        </pc:picChg>
        <pc:picChg chg="add mod">
          <ac:chgData name="Alina Olsen" userId="2767c37f-a6e9-488f-8571-0ca7da0f883a" providerId="ADAL" clId="{734B7FB1-8119-4DD5-9E04-76AE50A87BAC}" dt="2022-08-15T13:50:45.581" v="341" actId="1076"/>
          <ac:picMkLst>
            <pc:docMk/>
            <pc:sldMk cId="1476773055" sldId="2147196475"/>
            <ac:picMk id="20" creationId="{01A6B74F-4619-3560-2434-E50EA62A2064}"/>
          </ac:picMkLst>
        </pc:picChg>
        <pc:picChg chg="del">
          <ac:chgData name="Alina Olsen" userId="2767c37f-a6e9-488f-8571-0ca7da0f883a" providerId="ADAL" clId="{734B7FB1-8119-4DD5-9E04-76AE50A87BAC}" dt="2022-08-15T13:50:38.341" v="338" actId="478"/>
          <ac:picMkLst>
            <pc:docMk/>
            <pc:sldMk cId="1476773055" sldId="2147196475"/>
            <ac:picMk id="31" creationId="{974C42BA-AB26-5E6A-3F46-42157A9EAB60}"/>
          </ac:picMkLst>
        </pc:picChg>
      </pc:sldChg>
      <pc:sldChg chg="addSp delSp modSp mod">
        <pc:chgData name="Alina Olsen" userId="2767c37f-a6e9-488f-8571-0ca7da0f883a" providerId="ADAL" clId="{734B7FB1-8119-4DD5-9E04-76AE50A87BAC}" dt="2022-08-15T14:16:20.318" v="441" actId="20577"/>
        <pc:sldMkLst>
          <pc:docMk/>
          <pc:sldMk cId="32647110" sldId="2147196476"/>
        </pc:sldMkLst>
        <pc:spChg chg="mod">
          <ac:chgData name="Alina Olsen" userId="2767c37f-a6e9-488f-8571-0ca7da0f883a" providerId="ADAL" clId="{734B7FB1-8119-4DD5-9E04-76AE50A87BAC}" dt="2022-08-15T14:16:20.318" v="441" actId="20577"/>
          <ac:spMkLst>
            <pc:docMk/>
            <pc:sldMk cId="32647110" sldId="2147196476"/>
            <ac:spMk id="2" creationId="{13AA2EB8-FEDE-42A7-ACE5-476A804CFB97}"/>
          </ac:spMkLst>
        </pc:spChg>
        <pc:picChg chg="del">
          <ac:chgData name="Alina Olsen" userId="2767c37f-a6e9-488f-8571-0ca7da0f883a" providerId="ADAL" clId="{734B7FB1-8119-4DD5-9E04-76AE50A87BAC}" dt="2022-08-15T14:13:50.585" v="429" actId="478"/>
          <ac:picMkLst>
            <pc:docMk/>
            <pc:sldMk cId="32647110" sldId="2147196476"/>
            <ac:picMk id="4" creationId="{49C56FC1-D5A6-BC37-367A-803D8FB3F688}"/>
          </ac:picMkLst>
        </pc:picChg>
        <pc:picChg chg="add mod">
          <ac:chgData name="Alina Olsen" userId="2767c37f-a6e9-488f-8571-0ca7da0f883a" providerId="ADAL" clId="{734B7FB1-8119-4DD5-9E04-76AE50A87BAC}" dt="2022-08-15T14:13:31.130" v="428" actId="14100"/>
          <ac:picMkLst>
            <pc:docMk/>
            <pc:sldMk cId="32647110" sldId="2147196476"/>
            <ac:picMk id="5" creationId="{1B0565C2-77A5-23BF-1704-459956CDD41A}"/>
          </ac:picMkLst>
        </pc:picChg>
        <pc:picChg chg="del">
          <ac:chgData name="Alina Olsen" userId="2767c37f-a6e9-488f-8571-0ca7da0f883a" providerId="ADAL" clId="{734B7FB1-8119-4DD5-9E04-76AE50A87BAC}" dt="2022-08-15T14:13:21.641" v="424" actId="478"/>
          <ac:picMkLst>
            <pc:docMk/>
            <pc:sldMk cId="32647110" sldId="2147196476"/>
            <ac:picMk id="6" creationId="{CF96846F-B32E-C572-0BBA-20A1893977EC}"/>
          </ac:picMkLst>
        </pc:picChg>
        <pc:picChg chg="del">
          <ac:chgData name="Alina Olsen" userId="2767c37f-a6e9-488f-8571-0ca7da0f883a" providerId="ADAL" clId="{734B7FB1-8119-4DD5-9E04-76AE50A87BAC}" dt="2022-08-15T14:14:04.856" v="435" actId="478"/>
          <ac:picMkLst>
            <pc:docMk/>
            <pc:sldMk cId="32647110" sldId="2147196476"/>
            <ac:picMk id="9" creationId="{AEE2D903-05AE-63FC-08A7-411628570623}"/>
          </ac:picMkLst>
        </pc:picChg>
        <pc:picChg chg="add mod">
          <ac:chgData name="Alina Olsen" userId="2767c37f-a6e9-488f-8571-0ca7da0f883a" providerId="ADAL" clId="{734B7FB1-8119-4DD5-9E04-76AE50A87BAC}" dt="2022-08-15T14:14:01.740" v="434" actId="14100"/>
          <ac:picMkLst>
            <pc:docMk/>
            <pc:sldMk cId="32647110" sldId="2147196476"/>
            <ac:picMk id="10" creationId="{1074B572-6E19-E5E5-A7A4-683A3F398E9A}"/>
          </ac:picMkLst>
        </pc:picChg>
        <pc:picChg chg="add mod">
          <ac:chgData name="Alina Olsen" userId="2767c37f-a6e9-488f-8571-0ca7da0f883a" providerId="ADAL" clId="{734B7FB1-8119-4DD5-9E04-76AE50A87BAC}" dt="2022-08-15T14:16:16.840" v="439" actId="14100"/>
          <ac:picMkLst>
            <pc:docMk/>
            <pc:sldMk cId="32647110" sldId="2147196476"/>
            <ac:picMk id="12" creationId="{8C904B5D-EBD0-3B1A-85F5-A6C16D1501D2}"/>
          </ac:picMkLst>
        </pc:picChg>
        <pc:picChg chg="del">
          <ac:chgData name="Alina Olsen" userId="2767c37f-a6e9-488f-8571-0ca7da0f883a" providerId="ADAL" clId="{734B7FB1-8119-4DD5-9E04-76AE50A87BAC}" dt="2022-08-15T14:12:42.264" v="418" actId="478"/>
          <ac:picMkLst>
            <pc:docMk/>
            <pc:sldMk cId="32647110" sldId="2147196476"/>
            <ac:picMk id="6148" creationId="{2C0CD37B-D57E-FDEE-155B-09AD07EC4A66}"/>
          </ac:picMkLst>
        </pc:picChg>
        <pc:picChg chg="add mod">
          <ac:chgData name="Alina Olsen" userId="2767c37f-a6e9-488f-8571-0ca7da0f883a" providerId="ADAL" clId="{734B7FB1-8119-4DD5-9E04-76AE50A87BAC}" dt="2022-08-15T14:12:55.887" v="423" actId="1076"/>
          <ac:picMkLst>
            <pc:docMk/>
            <pc:sldMk cId="32647110" sldId="2147196476"/>
            <ac:picMk id="7170" creationId="{7D16AE79-CDC2-14D4-64E1-AC7E78E5B9D3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telemarkvisit.sharepoint.com/sites/VisitTelemarkAS-Dokumenter/Delte%20dokumenter/07.%20Statistikk/03.%20Statistikk%20SoMe/SoMe%20Norge.ods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telemarkvisit.sharepoint.com/sites/VisitTelemarkAS-Dokumenter/Delte%20dokumenter/07.%20Statistikk/03.%20Statistikk%20SoMe/SoMe%20Norge.ods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089807524059492"/>
          <c:y val="6.0185185185185182E-2"/>
          <c:w val="0.85910192475940506"/>
          <c:h val="0.7147072761738115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multiLvlStrRef>
              <c:f>'Ark2'!$A$2:$B$5</c:f>
              <c:multiLvlStrCache>
                <c:ptCount val="4"/>
                <c:lvl>
                  <c:pt idx="0">
                    <c:v>Visit Telemark</c:v>
                  </c:pt>
                  <c:pt idx="1">
                    <c:v>NRK Vestfold Telemark</c:v>
                  </c:pt>
                  <c:pt idx="2">
                    <c:v>Telemarksavisa</c:v>
                  </c:pt>
                  <c:pt idx="3">
                    <c:v>Varden</c:v>
                  </c:pt>
                </c:lvl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</c:lvl>
              </c:multiLvlStrCache>
            </c:multiLvlStrRef>
          </c:cat>
          <c:val>
            <c:numRef>
              <c:f>'Ark2'!$C$2:$C$5</c:f>
              <c:numCache>
                <c:formatCode>General</c:formatCode>
                <c:ptCount val="4"/>
                <c:pt idx="0">
                  <c:v>34139</c:v>
                </c:pt>
                <c:pt idx="1">
                  <c:v>13600</c:v>
                </c:pt>
                <c:pt idx="2">
                  <c:v>12300</c:v>
                </c:pt>
                <c:pt idx="3">
                  <c:v>6905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444-46EE-8C23-186A8176C6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91770288"/>
        <c:axId val="1591771536"/>
      </c:barChart>
      <c:catAx>
        <c:axId val="1591770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591771536"/>
        <c:crosses val="autoZero"/>
        <c:auto val="1"/>
        <c:lblAlgn val="ctr"/>
        <c:lblOffset val="100"/>
        <c:noMultiLvlLbl val="0"/>
      </c:catAx>
      <c:valAx>
        <c:axId val="1591771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591770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multiLvlStrRef>
              <c:f>'Ark2'!$A$25:$B$34</c:f>
              <c:multiLvlStrCache>
                <c:ptCount val="10"/>
                <c:lvl>
                  <c:pt idx="0">
                    <c:v>Visit Oslo</c:v>
                  </c:pt>
                  <c:pt idx="1">
                    <c:v>NordNorge</c:v>
                  </c:pt>
                  <c:pt idx="2">
                    <c:v>Fjord Norge</c:v>
                  </c:pt>
                  <c:pt idx="3">
                    <c:v>Visit Svalbard</c:v>
                  </c:pt>
                  <c:pt idx="4">
                    <c:v>Visit Bergen</c:v>
                  </c:pt>
                  <c:pt idx="5">
                    <c:v>Visit Tromsø</c:v>
                  </c:pt>
                  <c:pt idx="6">
                    <c:v>Visit Telemark</c:v>
                  </c:pt>
                  <c:pt idx="7">
                    <c:v>Visit Jotunheimen</c:v>
                  </c:pt>
                  <c:pt idx="8">
                    <c:v>Visit Lofoten</c:v>
                  </c:pt>
                  <c:pt idx="9">
                    <c:v>Visit Trondheim</c:v>
                  </c:pt>
                </c:lvl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5</c:v>
                  </c:pt>
                  <c:pt idx="5">
                    <c:v>6</c:v>
                  </c:pt>
                  <c:pt idx="6">
                    <c:v>7</c:v>
                  </c:pt>
                  <c:pt idx="7">
                    <c:v>8</c:v>
                  </c:pt>
                  <c:pt idx="8">
                    <c:v>9</c:v>
                  </c:pt>
                  <c:pt idx="9">
                    <c:v>10</c:v>
                  </c:pt>
                </c:lvl>
              </c:multiLvlStrCache>
            </c:multiLvlStrRef>
          </c:cat>
          <c:val>
            <c:numRef>
              <c:f>'Ark2'!$C$25:$C$34</c:f>
              <c:numCache>
                <c:formatCode>General</c:formatCode>
                <c:ptCount val="10"/>
                <c:pt idx="0">
                  <c:v>300000</c:v>
                </c:pt>
                <c:pt idx="1">
                  <c:v>111476</c:v>
                </c:pt>
                <c:pt idx="2">
                  <c:v>99185</c:v>
                </c:pt>
                <c:pt idx="3">
                  <c:v>96000</c:v>
                </c:pt>
                <c:pt idx="4">
                  <c:v>92300</c:v>
                </c:pt>
                <c:pt idx="5">
                  <c:v>83000</c:v>
                </c:pt>
                <c:pt idx="6">
                  <c:v>36627</c:v>
                </c:pt>
                <c:pt idx="7">
                  <c:v>33500</c:v>
                </c:pt>
                <c:pt idx="8">
                  <c:v>25300</c:v>
                </c:pt>
                <c:pt idx="9">
                  <c:v>29300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DE-48C0-9A29-5C62F3B35D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597657520"/>
        <c:axId val="1597656272"/>
        <c:axId val="0"/>
      </c:bar3DChart>
      <c:catAx>
        <c:axId val="1597657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597656272"/>
        <c:crosses val="autoZero"/>
        <c:auto val="1"/>
        <c:lblAlgn val="ctr"/>
        <c:lblOffset val="100"/>
        <c:noMultiLvlLbl val="0"/>
      </c:catAx>
      <c:valAx>
        <c:axId val="15976562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597657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AAB457-E2AB-4C9C-A19A-7122B67D7909}" type="datetimeFigureOut">
              <a:rPr lang="nb-NO" smtClean="0"/>
              <a:t>03.02.2023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6732DF-9865-40BE-B970-00402E5A1DB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6929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e med bil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tat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2/3/2023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>
            <a:spLocks/>
          </p:cNvSpPr>
          <p:nvPr/>
        </p:nvSpPr>
        <p:spPr bwMode="auto">
          <a:xfrm>
            <a:off x="0" y="0"/>
            <a:ext cx="12209069" cy="2033513"/>
          </a:xfrm>
          <a:custGeom>
            <a:avLst/>
            <a:gdLst>
              <a:gd name="connsiteX0" fmla="*/ 10000 w 10000"/>
              <a:gd name="connsiteY0" fmla="*/ 0 h 10000"/>
              <a:gd name="connsiteX1" fmla="*/ 0 w 10000"/>
              <a:gd name="connsiteY1" fmla="*/ 3951 h 10000"/>
              <a:gd name="connsiteX2" fmla="*/ 0 w 10000"/>
              <a:gd name="connsiteY2" fmla="*/ 8635 h 10000"/>
              <a:gd name="connsiteX3" fmla="*/ 1637 w 10000"/>
              <a:gd name="connsiteY3" fmla="*/ 8635 h 10000"/>
              <a:gd name="connsiteX4" fmla="*/ 1950 w 10000"/>
              <a:gd name="connsiteY4" fmla="*/ 9942 h 10000"/>
              <a:gd name="connsiteX5" fmla="*/ 1950 w 10000"/>
              <a:gd name="connsiteY5" fmla="*/ 9942 h 10000"/>
              <a:gd name="connsiteX6" fmla="*/ 1957 w 10000"/>
              <a:gd name="connsiteY6" fmla="*/ 9956 h 10000"/>
              <a:gd name="connsiteX7" fmla="*/ 1967 w 10000"/>
              <a:gd name="connsiteY7" fmla="*/ 9978 h 10000"/>
              <a:gd name="connsiteX8" fmla="*/ 1977 w 10000"/>
              <a:gd name="connsiteY8" fmla="*/ 10000 h 10000"/>
              <a:gd name="connsiteX9" fmla="*/ 1986 w 10000"/>
              <a:gd name="connsiteY9" fmla="*/ 10000 h 10000"/>
              <a:gd name="connsiteX10" fmla="*/ 1997 w 10000"/>
              <a:gd name="connsiteY10" fmla="*/ 10000 h 10000"/>
              <a:gd name="connsiteX11" fmla="*/ 2005 w 10000"/>
              <a:gd name="connsiteY11" fmla="*/ 9978 h 10000"/>
              <a:gd name="connsiteX12" fmla="*/ 2016 w 10000"/>
              <a:gd name="connsiteY12" fmla="*/ 9956 h 10000"/>
              <a:gd name="connsiteX13" fmla="*/ 2023 w 10000"/>
              <a:gd name="connsiteY13" fmla="*/ 9942 h 10000"/>
              <a:gd name="connsiteX14" fmla="*/ 2335 w 10000"/>
              <a:gd name="connsiteY14" fmla="*/ 8635 h 10000"/>
              <a:gd name="connsiteX15" fmla="*/ 10000 w 10000"/>
              <a:gd name="connsiteY15" fmla="*/ 8635 h 10000"/>
              <a:gd name="connsiteX16" fmla="*/ 10000 w 10000"/>
              <a:gd name="connsiteY16" fmla="*/ 0 h 10000"/>
              <a:gd name="connsiteX0" fmla="*/ 10000 w 10000"/>
              <a:gd name="connsiteY0" fmla="*/ 0 h 10000"/>
              <a:gd name="connsiteX1" fmla="*/ 0 w 10000"/>
              <a:gd name="connsiteY1" fmla="*/ 775 h 10000"/>
              <a:gd name="connsiteX2" fmla="*/ 0 w 10000"/>
              <a:gd name="connsiteY2" fmla="*/ 8635 h 10000"/>
              <a:gd name="connsiteX3" fmla="*/ 1637 w 10000"/>
              <a:gd name="connsiteY3" fmla="*/ 8635 h 10000"/>
              <a:gd name="connsiteX4" fmla="*/ 1950 w 10000"/>
              <a:gd name="connsiteY4" fmla="*/ 9942 h 10000"/>
              <a:gd name="connsiteX5" fmla="*/ 1950 w 10000"/>
              <a:gd name="connsiteY5" fmla="*/ 9942 h 10000"/>
              <a:gd name="connsiteX6" fmla="*/ 1957 w 10000"/>
              <a:gd name="connsiteY6" fmla="*/ 9956 h 10000"/>
              <a:gd name="connsiteX7" fmla="*/ 1967 w 10000"/>
              <a:gd name="connsiteY7" fmla="*/ 9978 h 10000"/>
              <a:gd name="connsiteX8" fmla="*/ 1977 w 10000"/>
              <a:gd name="connsiteY8" fmla="*/ 10000 h 10000"/>
              <a:gd name="connsiteX9" fmla="*/ 1986 w 10000"/>
              <a:gd name="connsiteY9" fmla="*/ 10000 h 10000"/>
              <a:gd name="connsiteX10" fmla="*/ 1997 w 10000"/>
              <a:gd name="connsiteY10" fmla="*/ 10000 h 10000"/>
              <a:gd name="connsiteX11" fmla="*/ 2005 w 10000"/>
              <a:gd name="connsiteY11" fmla="*/ 9978 h 10000"/>
              <a:gd name="connsiteX12" fmla="*/ 2016 w 10000"/>
              <a:gd name="connsiteY12" fmla="*/ 9956 h 10000"/>
              <a:gd name="connsiteX13" fmla="*/ 2023 w 10000"/>
              <a:gd name="connsiteY13" fmla="*/ 9942 h 10000"/>
              <a:gd name="connsiteX14" fmla="*/ 2335 w 10000"/>
              <a:gd name="connsiteY14" fmla="*/ 8635 h 10000"/>
              <a:gd name="connsiteX15" fmla="*/ 10000 w 10000"/>
              <a:gd name="connsiteY15" fmla="*/ 8635 h 10000"/>
              <a:gd name="connsiteX16" fmla="*/ 10000 w 10000"/>
              <a:gd name="connsiteY16" fmla="*/ 0 h 10000"/>
              <a:gd name="connsiteX0" fmla="*/ 10000 w 10000"/>
              <a:gd name="connsiteY0" fmla="*/ 2014 h 9225"/>
              <a:gd name="connsiteX1" fmla="*/ 0 w 10000"/>
              <a:gd name="connsiteY1" fmla="*/ 0 h 9225"/>
              <a:gd name="connsiteX2" fmla="*/ 0 w 10000"/>
              <a:gd name="connsiteY2" fmla="*/ 7860 h 9225"/>
              <a:gd name="connsiteX3" fmla="*/ 1637 w 10000"/>
              <a:gd name="connsiteY3" fmla="*/ 7860 h 9225"/>
              <a:gd name="connsiteX4" fmla="*/ 1950 w 10000"/>
              <a:gd name="connsiteY4" fmla="*/ 9167 h 9225"/>
              <a:gd name="connsiteX5" fmla="*/ 1950 w 10000"/>
              <a:gd name="connsiteY5" fmla="*/ 9167 h 9225"/>
              <a:gd name="connsiteX6" fmla="*/ 1957 w 10000"/>
              <a:gd name="connsiteY6" fmla="*/ 9181 h 9225"/>
              <a:gd name="connsiteX7" fmla="*/ 1967 w 10000"/>
              <a:gd name="connsiteY7" fmla="*/ 9203 h 9225"/>
              <a:gd name="connsiteX8" fmla="*/ 1977 w 10000"/>
              <a:gd name="connsiteY8" fmla="*/ 9225 h 9225"/>
              <a:gd name="connsiteX9" fmla="*/ 1986 w 10000"/>
              <a:gd name="connsiteY9" fmla="*/ 9225 h 9225"/>
              <a:gd name="connsiteX10" fmla="*/ 1997 w 10000"/>
              <a:gd name="connsiteY10" fmla="*/ 9225 h 9225"/>
              <a:gd name="connsiteX11" fmla="*/ 2005 w 10000"/>
              <a:gd name="connsiteY11" fmla="*/ 9203 h 9225"/>
              <a:gd name="connsiteX12" fmla="*/ 2016 w 10000"/>
              <a:gd name="connsiteY12" fmla="*/ 9181 h 9225"/>
              <a:gd name="connsiteX13" fmla="*/ 2023 w 10000"/>
              <a:gd name="connsiteY13" fmla="*/ 9167 h 9225"/>
              <a:gd name="connsiteX14" fmla="*/ 2335 w 10000"/>
              <a:gd name="connsiteY14" fmla="*/ 7860 h 9225"/>
              <a:gd name="connsiteX15" fmla="*/ 10000 w 10000"/>
              <a:gd name="connsiteY15" fmla="*/ 7860 h 9225"/>
              <a:gd name="connsiteX16" fmla="*/ 10000 w 10000"/>
              <a:gd name="connsiteY16" fmla="*/ 2014 h 9225"/>
              <a:gd name="connsiteX0" fmla="*/ 10014 w 10014"/>
              <a:gd name="connsiteY0" fmla="*/ 0 h 10084"/>
              <a:gd name="connsiteX1" fmla="*/ 0 w 10014"/>
              <a:gd name="connsiteY1" fmla="*/ 84 h 10084"/>
              <a:gd name="connsiteX2" fmla="*/ 0 w 10014"/>
              <a:gd name="connsiteY2" fmla="*/ 8604 h 10084"/>
              <a:gd name="connsiteX3" fmla="*/ 1637 w 10014"/>
              <a:gd name="connsiteY3" fmla="*/ 8604 h 10084"/>
              <a:gd name="connsiteX4" fmla="*/ 1950 w 10014"/>
              <a:gd name="connsiteY4" fmla="*/ 10021 h 10084"/>
              <a:gd name="connsiteX5" fmla="*/ 1950 w 10014"/>
              <a:gd name="connsiteY5" fmla="*/ 10021 h 10084"/>
              <a:gd name="connsiteX6" fmla="*/ 1957 w 10014"/>
              <a:gd name="connsiteY6" fmla="*/ 10036 h 10084"/>
              <a:gd name="connsiteX7" fmla="*/ 1967 w 10014"/>
              <a:gd name="connsiteY7" fmla="*/ 10060 h 10084"/>
              <a:gd name="connsiteX8" fmla="*/ 1977 w 10014"/>
              <a:gd name="connsiteY8" fmla="*/ 10084 h 10084"/>
              <a:gd name="connsiteX9" fmla="*/ 1986 w 10014"/>
              <a:gd name="connsiteY9" fmla="*/ 10084 h 10084"/>
              <a:gd name="connsiteX10" fmla="*/ 1997 w 10014"/>
              <a:gd name="connsiteY10" fmla="*/ 10084 h 10084"/>
              <a:gd name="connsiteX11" fmla="*/ 2005 w 10014"/>
              <a:gd name="connsiteY11" fmla="*/ 10060 h 10084"/>
              <a:gd name="connsiteX12" fmla="*/ 2016 w 10014"/>
              <a:gd name="connsiteY12" fmla="*/ 10036 h 10084"/>
              <a:gd name="connsiteX13" fmla="*/ 2023 w 10014"/>
              <a:gd name="connsiteY13" fmla="*/ 10021 h 10084"/>
              <a:gd name="connsiteX14" fmla="*/ 2335 w 10014"/>
              <a:gd name="connsiteY14" fmla="*/ 8604 h 10084"/>
              <a:gd name="connsiteX15" fmla="*/ 10000 w 10014"/>
              <a:gd name="connsiteY15" fmla="*/ 8604 h 10084"/>
              <a:gd name="connsiteX16" fmla="*/ 10014 w 10014"/>
              <a:gd name="connsiteY16" fmla="*/ 0 h 10084"/>
              <a:gd name="connsiteX0" fmla="*/ 10014 w 10014"/>
              <a:gd name="connsiteY0" fmla="*/ 0 h 10084"/>
              <a:gd name="connsiteX1" fmla="*/ 0 w 10014"/>
              <a:gd name="connsiteY1" fmla="*/ 6 h 10084"/>
              <a:gd name="connsiteX2" fmla="*/ 0 w 10014"/>
              <a:gd name="connsiteY2" fmla="*/ 8604 h 10084"/>
              <a:gd name="connsiteX3" fmla="*/ 1637 w 10014"/>
              <a:gd name="connsiteY3" fmla="*/ 8604 h 10084"/>
              <a:gd name="connsiteX4" fmla="*/ 1950 w 10014"/>
              <a:gd name="connsiteY4" fmla="*/ 10021 h 10084"/>
              <a:gd name="connsiteX5" fmla="*/ 1950 w 10014"/>
              <a:gd name="connsiteY5" fmla="*/ 10021 h 10084"/>
              <a:gd name="connsiteX6" fmla="*/ 1957 w 10014"/>
              <a:gd name="connsiteY6" fmla="*/ 10036 h 10084"/>
              <a:gd name="connsiteX7" fmla="*/ 1967 w 10014"/>
              <a:gd name="connsiteY7" fmla="*/ 10060 h 10084"/>
              <a:gd name="connsiteX8" fmla="*/ 1977 w 10014"/>
              <a:gd name="connsiteY8" fmla="*/ 10084 h 10084"/>
              <a:gd name="connsiteX9" fmla="*/ 1986 w 10014"/>
              <a:gd name="connsiteY9" fmla="*/ 10084 h 10084"/>
              <a:gd name="connsiteX10" fmla="*/ 1997 w 10014"/>
              <a:gd name="connsiteY10" fmla="*/ 10084 h 10084"/>
              <a:gd name="connsiteX11" fmla="*/ 2005 w 10014"/>
              <a:gd name="connsiteY11" fmla="*/ 10060 h 10084"/>
              <a:gd name="connsiteX12" fmla="*/ 2016 w 10014"/>
              <a:gd name="connsiteY12" fmla="*/ 10036 h 10084"/>
              <a:gd name="connsiteX13" fmla="*/ 2023 w 10014"/>
              <a:gd name="connsiteY13" fmla="*/ 10021 h 10084"/>
              <a:gd name="connsiteX14" fmla="*/ 2335 w 10014"/>
              <a:gd name="connsiteY14" fmla="*/ 8604 h 10084"/>
              <a:gd name="connsiteX15" fmla="*/ 10000 w 10014"/>
              <a:gd name="connsiteY15" fmla="*/ 8604 h 10084"/>
              <a:gd name="connsiteX16" fmla="*/ 10014 w 10014"/>
              <a:gd name="connsiteY16" fmla="*/ 0 h 10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014" h="10084">
                <a:moveTo>
                  <a:pt x="10014" y="0"/>
                </a:moveTo>
                <a:lnTo>
                  <a:pt x="0" y="6"/>
                </a:lnTo>
                <a:lnTo>
                  <a:pt x="0" y="8604"/>
                </a:lnTo>
                <a:lnTo>
                  <a:pt x="1637" y="8604"/>
                </a:lnTo>
                <a:cubicBezTo>
                  <a:pt x="1741" y="9077"/>
                  <a:pt x="1846" y="9548"/>
                  <a:pt x="1950" y="10021"/>
                </a:cubicBezTo>
                <a:lnTo>
                  <a:pt x="1950" y="10021"/>
                </a:lnTo>
                <a:cubicBezTo>
                  <a:pt x="1952" y="10027"/>
                  <a:pt x="1955" y="10031"/>
                  <a:pt x="1957" y="10036"/>
                </a:cubicBezTo>
                <a:cubicBezTo>
                  <a:pt x="1960" y="10044"/>
                  <a:pt x="1964" y="10053"/>
                  <a:pt x="1967" y="10060"/>
                </a:cubicBezTo>
                <a:cubicBezTo>
                  <a:pt x="1970" y="10068"/>
                  <a:pt x="1974" y="10076"/>
                  <a:pt x="1977" y="10084"/>
                </a:cubicBezTo>
                <a:lnTo>
                  <a:pt x="1986" y="10084"/>
                </a:lnTo>
                <a:lnTo>
                  <a:pt x="1997" y="10084"/>
                </a:lnTo>
                <a:cubicBezTo>
                  <a:pt x="2000" y="10076"/>
                  <a:pt x="2002" y="10068"/>
                  <a:pt x="2005" y="10060"/>
                </a:cubicBezTo>
                <a:cubicBezTo>
                  <a:pt x="2009" y="10053"/>
                  <a:pt x="2012" y="10044"/>
                  <a:pt x="2016" y="10036"/>
                </a:cubicBezTo>
                <a:cubicBezTo>
                  <a:pt x="2018" y="10031"/>
                  <a:pt x="2021" y="10027"/>
                  <a:pt x="2023" y="10021"/>
                </a:cubicBezTo>
                <a:lnTo>
                  <a:pt x="2335" y="8604"/>
                </a:lnTo>
                <a:lnTo>
                  <a:pt x="10000" y="8604"/>
                </a:lnTo>
                <a:cubicBezTo>
                  <a:pt x="10005" y="5736"/>
                  <a:pt x="10009" y="2868"/>
                  <a:pt x="10014" y="0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accent1"/>
            </a:solidFill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/>
              <a:pPr/>
              <a:t>2/3/2023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EB0CED4-CE86-AD49-AF4C-AB3C2BC404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10405722" cy="3516365"/>
          </a:xfrm>
          <a:effectLst/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6839958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solidFill>
            <a:schemeClr val="accent1"/>
          </a:solidFill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  <a:effectLst/>
        </p:spPr>
        <p:txBody>
          <a:bodyPr/>
          <a:lstStyle>
            <a:lvl1pPr>
              <a:defRPr sz="54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  <a:effectLst/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/>
              <a:pPr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6719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/>
              <a:pPr/>
              <a:t>2/3/2023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6938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e med bil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  <a:effectLst/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/>
              <a:pPr/>
              <a:t>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5915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  <a:effectLst/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  <a:effectLst/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/>
              <a:pPr/>
              <a:t>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158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solidFill>
            <a:schemeClr val="accent1"/>
          </a:solidFill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effectLst/>
        </p:spPr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  <a:effectLst/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/>
              <a:pPr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9942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  <a:effectLst/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  <a:effectLst/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/>
              <a:pPr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2545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  <a:effectLst/>
        </p:spPr>
        <p:txBody>
          <a:bodyPr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  <a:effectLst/>
        </p:spPr>
        <p:txBody>
          <a:bodyPr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/>
              <a:pPr/>
              <a:t>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676F7119-3DBF-EC4B-8303-047B8409178E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12209069" cy="2033513"/>
          </a:xfrm>
          <a:custGeom>
            <a:avLst/>
            <a:gdLst>
              <a:gd name="connsiteX0" fmla="*/ 10000 w 10000"/>
              <a:gd name="connsiteY0" fmla="*/ 0 h 10000"/>
              <a:gd name="connsiteX1" fmla="*/ 0 w 10000"/>
              <a:gd name="connsiteY1" fmla="*/ 3951 h 10000"/>
              <a:gd name="connsiteX2" fmla="*/ 0 w 10000"/>
              <a:gd name="connsiteY2" fmla="*/ 8635 h 10000"/>
              <a:gd name="connsiteX3" fmla="*/ 1637 w 10000"/>
              <a:gd name="connsiteY3" fmla="*/ 8635 h 10000"/>
              <a:gd name="connsiteX4" fmla="*/ 1950 w 10000"/>
              <a:gd name="connsiteY4" fmla="*/ 9942 h 10000"/>
              <a:gd name="connsiteX5" fmla="*/ 1950 w 10000"/>
              <a:gd name="connsiteY5" fmla="*/ 9942 h 10000"/>
              <a:gd name="connsiteX6" fmla="*/ 1957 w 10000"/>
              <a:gd name="connsiteY6" fmla="*/ 9956 h 10000"/>
              <a:gd name="connsiteX7" fmla="*/ 1967 w 10000"/>
              <a:gd name="connsiteY7" fmla="*/ 9978 h 10000"/>
              <a:gd name="connsiteX8" fmla="*/ 1977 w 10000"/>
              <a:gd name="connsiteY8" fmla="*/ 10000 h 10000"/>
              <a:gd name="connsiteX9" fmla="*/ 1986 w 10000"/>
              <a:gd name="connsiteY9" fmla="*/ 10000 h 10000"/>
              <a:gd name="connsiteX10" fmla="*/ 1997 w 10000"/>
              <a:gd name="connsiteY10" fmla="*/ 10000 h 10000"/>
              <a:gd name="connsiteX11" fmla="*/ 2005 w 10000"/>
              <a:gd name="connsiteY11" fmla="*/ 9978 h 10000"/>
              <a:gd name="connsiteX12" fmla="*/ 2016 w 10000"/>
              <a:gd name="connsiteY12" fmla="*/ 9956 h 10000"/>
              <a:gd name="connsiteX13" fmla="*/ 2023 w 10000"/>
              <a:gd name="connsiteY13" fmla="*/ 9942 h 10000"/>
              <a:gd name="connsiteX14" fmla="*/ 2335 w 10000"/>
              <a:gd name="connsiteY14" fmla="*/ 8635 h 10000"/>
              <a:gd name="connsiteX15" fmla="*/ 10000 w 10000"/>
              <a:gd name="connsiteY15" fmla="*/ 8635 h 10000"/>
              <a:gd name="connsiteX16" fmla="*/ 10000 w 10000"/>
              <a:gd name="connsiteY16" fmla="*/ 0 h 10000"/>
              <a:gd name="connsiteX0" fmla="*/ 10000 w 10000"/>
              <a:gd name="connsiteY0" fmla="*/ 0 h 10000"/>
              <a:gd name="connsiteX1" fmla="*/ 0 w 10000"/>
              <a:gd name="connsiteY1" fmla="*/ 775 h 10000"/>
              <a:gd name="connsiteX2" fmla="*/ 0 w 10000"/>
              <a:gd name="connsiteY2" fmla="*/ 8635 h 10000"/>
              <a:gd name="connsiteX3" fmla="*/ 1637 w 10000"/>
              <a:gd name="connsiteY3" fmla="*/ 8635 h 10000"/>
              <a:gd name="connsiteX4" fmla="*/ 1950 w 10000"/>
              <a:gd name="connsiteY4" fmla="*/ 9942 h 10000"/>
              <a:gd name="connsiteX5" fmla="*/ 1950 w 10000"/>
              <a:gd name="connsiteY5" fmla="*/ 9942 h 10000"/>
              <a:gd name="connsiteX6" fmla="*/ 1957 w 10000"/>
              <a:gd name="connsiteY6" fmla="*/ 9956 h 10000"/>
              <a:gd name="connsiteX7" fmla="*/ 1967 w 10000"/>
              <a:gd name="connsiteY7" fmla="*/ 9978 h 10000"/>
              <a:gd name="connsiteX8" fmla="*/ 1977 w 10000"/>
              <a:gd name="connsiteY8" fmla="*/ 10000 h 10000"/>
              <a:gd name="connsiteX9" fmla="*/ 1986 w 10000"/>
              <a:gd name="connsiteY9" fmla="*/ 10000 h 10000"/>
              <a:gd name="connsiteX10" fmla="*/ 1997 w 10000"/>
              <a:gd name="connsiteY10" fmla="*/ 10000 h 10000"/>
              <a:gd name="connsiteX11" fmla="*/ 2005 w 10000"/>
              <a:gd name="connsiteY11" fmla="*/ 9978 h 10000"/>
              <a:gd name="connsiteX12" fmla="*/ 2016 w 10000"/>
              <a:gd name="connsiteY12" fmla="*/ 9956 h 10000"/>
              <a:gd name="connsiteX13" fmla="*/ 2023 w 10000"/>
              <a:gd name="connsiteY13" fmla="*/ 9942 h 10000"/>
              <a:gd name="connsiteX14" fmla="*/ 2335 w 10000"/>
              <a:gd name="connsiteY14" fmla="*/ 8635 h 10000"/>
              <a:gd name="connsiteX15" fmla="*/ 10000 w 10000"/>
              <a:gd name="connsiteY15" fmla="*/ 8635 h 10000"/>
              <a:gd name="connsiteX16" fmla="*/ 10000 w 10000"/>
              <a:gd name="connsiteY16" fmla="*/ 0 h 10000"/>
              <a:gd name="connsiteX0" fmla="*/ 10000 w 10000"/>
              <a:gd name="connsiteY0" fmla="*/ 2014 h 9225"/>
              <a:gd name="connsiteX1" fmla="*/ 0 w 10000"/>
              <a:gd name="connsiteY1" fmla="*/ 0 h 9225"/>
              <a:gd name="connsiteX2" fmla="*/ 0 w 10000"/>
              <a:gd name="connsiteY2" fmla="*/ 7860 h 9225"/>
              <a:gd name="connsiteX3" fmla="*/ 1637 w 10000"/>
              <a:gd name="connsiteY3" fmla="*/ 7860 h 9225"/>
              <a:gd name="connsiteX4" fmla="*/ 1950 w 10000"/>
              <a:gd name="connsiteY4" fmla="*/ 9167 h 9225"/>
              <a:gd name="connsiteX5" fmla="*/ 1950 w 10000"/>
              <a:gd name="connsiteY5" fmla="*/ 9167 h 9225"/>
              <a:gd name="connsiteX6" fmla="*/ 1957 w 10000"/>
              <a:gd name="connsiteY6" fmla="*/ 9181 h 9225"/>
              <a:gd name="connsiteX7" fmla="*/ 1967 w 10000"/>
              <a:gd name="connsiteY7" fmla="*/ 9203 h 9225"/>
              <a:gd name="connsiteX8" fmla="*/ 1977 w 10000"/>
              <a:gd name="connsiteY8" fmla="*/ 9225 h 9225"/>
              <a:gd name="connsiteX9" fmla="*/ 1986 w 10000"/>
              <a:gd name="connsiteY9" fmla="*/ 9225 h 9225"/>
              <a:gd name="connsiteX10" fmla="*/ 1997 w 10000"/>
              <a:gd name="connsiteY10" fmla="*/ 9225 h 9225"/>
              <a:gd name="connsiteX11" fmla="*/ 2005 w 10000"/>
              <a:gd name="connsiteY11" fmla="*/ 9203 h 9225"/>
              <a:gd name="connsiteX12" fmla="*/ 2016 w 10000"/>
              <a:gd name="connsiteY12" fmla="*/ 9181 h 9225"/>
              <a:gd name="connsiteX13" fmla="*/ 2023 w 10000"/>
              <a:gd name="connsiteY13" fmla="*/ 9167 h 9225"/>
              <a:gd name="connsiteX14" fmla="*/ 2335 w 10000"/>
              <a:gd name="connsiteY14" fmla="*/ 7860 h 9225"/>
              <a:gd name="connsiteX15" fmla="*/ 10000 w 10000"/>
              <a:gd name="connsiteY15" fmla="*/ 7860 h 9225"/>
              <a:gd name="connsiteX16" fmla="*/ 10000 w 10000"/>
              <a:gd name="connsiteY16" fmla="*/ 2014 h 9225"/>
              <a:gd name="connsiteX0" fmla="*/ 10014 w 10014"/>
              <a:gd name="connsiteY0" fmla="*/ 0 h 10084"/>
              <a:gd name="connsiteX1" fmla="*/ 0 w 10014"/>
              <a:gd name="connsiteY1" fmla="*/ 84 h 10084"/>
              <a:gd name="connsiteX2" fmla="*/ 0 w 10014"/>
              <a:gd name="connsiteY2" fmla="*/ 8604 h 10084"/>
              <a:gd name="connsiteX3" fmla="*/ 1637 w 10014"/>
              <a:gd name="connsiteY3" fmla="*/ 8604 h 10084"/>
              <a:gd name="connsiteX4" fmla="*/ 1950 w 10014"/>
              <a:gd name="connsiteY4" fmla="*/ 10021 h 10084"/>
              <a:gd name="connsiteX5" fmla="*/ 1950 w 10014"/>
              <a:gd name="connsiteY5" fmla="*/ 10021 h 10084"/>
              <a:gd name="connsiteX6" fmla="*/ 1957 w 10014"/>
              <a:gd name="connsiteY6" fmla="*/ 10036 h 10084"/>
              <a:gd name="connsiteX7" fmla="*/ 1967 w 10014"/>
              <a:gd name="connsiteY7" fmla="*/ 10060 h 10084"/>
              <a:gd name="connsiteX8" fmla="*/ 1977 w 10014"/>
              <a:gd name="connsiteY8" fmla="*/ 10084 h 10084"/>
              <a:gd name="connsiteX9" fmla="*/ 1986 w 10014"/>
              <a:gd name="connsiteY9" fmla="*/ 10084 h 10084"/>
              <a:gd name="connsiteX10" fmla="*/ 1997 w 10014"/>
              <a:gd name="connsiteY10" fmla="*/ 10084 h 10084"/>
              <a:gd name="connsiteX11" fmla="*/ 2005 w 10014"/>
              <a:gd name="connsiteY11" fmla="*/ 10060 h 10084"/>
              <a:gd name="connsiteX12" fmla="*/ 2016 w 10014"/>
              <a:gd name="connsiteY12" fmla="*/ 10036 h 10084"/>
              <a:gd name="connsiteX13" fmla="*/ 2023 w 10014"/>
              <a:gd name="connsiteY13" fmla="*/ 10021 h 10084"/>
              <a:gd name="connsiteX14" fmla="*/ 2335 w 10014"/>
              <a:gd name="connsiteY14" fmla="*/ 8604 h 10084"/>
              <a:gd name="connsiteX15" fmla="*/ 10000 w 10014"/>
              <a:gd name="connsiteY15" fmla="*/ 8604 h 10084"/>
              <a:gd name="connsiteX16" fmla="*/ 10014 w 10014"/>
              <a:gd name="connsiteY16" fmla="*/ 0 h 10084"/>
              <a:gd name="connsiteX0" fmla="*/ 10014 w 10014"/>
              <a:gd name="connsiteY0" fmla="*/ 0 h 10084"/>
              <a:gd name="connsiteX1" fmla="*/ 0 w 10014"/>
              <a:gd name="connsiteY1" fmla="*/ 6 h 10084"/>
              <a:gd name="connsiteX2" fmla="*/ 0 w 10014"/>
              <a:gd name="connsiteY2" fmla="*/ 8604 h 10084"/>
              <a:gd name="connsiteX3" fmla="*/ 1637 w 10014"/>
              <a:gd name="connsiteY3" fmla="*/ 8604 h 10084"/>
              <a:gd name="connsiteX4" fmla="*/ 1950 w 10014"/>
              <a:gd name="connsiteY4" fmla="*/ 10021 h 10084"/>
              <a:gd name="connsiteX5" fmla="*/ 1950 w 10014"/>
              <a:gd name="connsiteY5" fmla="*/ 10021 h 10084"/>
              <a:gd name="connsiteX6" fmla="*/ 1957 w 10014"/>
              <a:gd name="connsiteY6" fmla="*/ 10036 h 10084"/>
              <a:gd name="connsiteX7" fmla="*/ 1967 w 10014"/>
              <a:gd name="connsiteY7" fmla="*/ 10060 h 10084"/>
              <a:gd name="connsiteX8" fmla="*/ 1977 w 10014"/>
              <a:gd name="connsiteY8" fmla="*/ 10084 h 10084"/>
              <a:gd name="connsiteX9" fmla="*/ 1986 w 10014"/>
              <a:gd name="connsiteY9" fmla="*/ 10084 h 10084"/>
              <a:gd name="connsiteX10" fmla="*/ 1997 w 10014"/>
              <a:gd name="connsiteY10" fmla="*/ 10084 h 10084"/>
              <a:gd name="connsiteX11" fmla="*/ 2005 w 10014"/>
              <a:gd name="connsiteY11" fmla="*/ 10060 h 10084"/>
              <a:gd name="connsiteX12" fmla="*/ 2016 w 10014"/>
              <a:gd name="connsiteY12" fmla="*/ 10036 h 10084"/>
              <a:gd name="connsiteX13" fmla="*/ 2023 w 10014"/>
              <a:gd name="connsiteY13" fmla="*/ 10021 h 10084"/>
              <a:gd name="connsiteX14" fmla="*/ 2335 w 10014"/>
              <a:gd name="connsiteY14" fmla="*/ 8604 h 10084"/>
              <a:gd name="connsiteX15" fmla="*/ 10000 w 10014"/>
              <a:gd name="connsiteY15" fmla="*/ 8604 h 10084"/>
              <a:gd name="connsiteX16" fmla="*/ 10014 w 10014"/>
              <a:gd name="connsiteY16" fmla="*/ 0 h 10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014" h="10084">
                <a:moveTo>
                  <a:pt x="10014" y="0"/>
                </a:moveTo>
                <a:lnTo>
                  <a:pt x="0" y="6"/>
                </a:lnTo>
                <a:lnTo>
                  <a:pt x="0" y="8604"/>
                </a:lnTo>
                <a:lnTo>
                  <a:pt x="1637" y="8604"/>
                </a:lnTo>
                <a:cubicBezTo>
                  <a:pt x="1741" y="9077"/>
                  <a:pt x="1846" y="9548"/>
                  <a:pt x="1950" y="10021"/>
                </a:cubicBezTo>
                <a:lnTo>
                  <a:pt x="1950" y="10021"/>
                </a:lnTo>
                <a:cubicBezTo>
                  <a:pt x="1952" y="10027"/>
                  <a:pt x="1955" y="10031"/>
                  <a:pt x="1957" y="10036"/>
                </a:cubicBezTo>
                <a:cubicBezTo>
                  <a:pt x="1960" y="10044"/>
                  <a:pt x="1964" y="10053"/>
                  <a:pt x="1967" y="10060"/>
                </a:cubicBezTo>
                <a:cubicBezTo>
                  <a:pt x="1970" y="10068"/>
                  <a:pt x="1974" y="10076"/>
                  <a:pt x="1977" y="10084"/>
                </a:cubicBezTo>
                <a:lnTo>
                  <a:pt x="1986" y="10084"/>
                </a:lnTo>
                <a:lnTo>
                  <a:pt x="1997" y="10084"/>
                </a:lnTo>
                <a:cubicBezTo>
                  <a:pt x="2000" y="10076"/>
                  <a:pt x="2002" y="10068"/>
                  <a:pt x="2005" y="10060"/>
                </a:cubicBezTo>
                <a:cubicBezTo>
                  <a:pt x="2009" y="10053"/>
                  <a:pt x="2012" y="10044"/>
                  <a:pt x="2016" y="10036"/>
                </a:cubicBezTo>
                <a:cubicBezTo>
                  <a:pt x="2018" y="10031"/>
                  <a:pt x="2021" y="10027"/>
                  <a:pt x="2023" y="10021"/>
                </a:cubicBezTo>
                <a:lnTo>
                  <a:pt x="2335" y="8604"/>
                </a:lnTo>
                <a:lnTo>
                  <a:pt x="10000" y="8604"/>
                </a:lnTo>
                <a:cubicBezTo>
                  <a:pt x="10005" y="5736"/>
                  <a:pt x="10009" y="2868"/>
                  <a:pt x="10014" y="0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accent1"/>
            </a:solidFill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5ABF400-9028-5749-ADA9-F86A670EC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3448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  <a:effectLst/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  <a:effectLst/>
        </p:spPr>
        <p:txBody>
          <a:bodyPr anchor="t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  <a:effectLst/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  <a:effectLst/>
        </p:spPr>
        <p:txBody>
          <a:bodyPr anchor="t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/>
              <a:pPr/>
              <a:t>2/3/2023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37CDDE36-0148-1249-8332-3B061FFA2EF4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12209069" cy="2033513"/>
          </a:xfrm>
          <a:custGeom>
            <a:avLst/>
            <a:gdLst>
              <a:gd name="connsiteX0" fmla="*/ 10000 w 10000"/>
              <a:gd name="connsiteY0" fmla="*/ 0 h 10000"/>
              <a:gd name="connsiteX1" fmla="*/ 0 w 10000"/>
              <a:gd name="connsiteY1" fmla="*/ 3951 h 10000"/>
              <a:gd name="connsiteX2" fmla="*/ 0 w 10000"/>
              <a:gd name="connsiteY2" fmla="*/ 8635 h 10000"/>
              <a:gd name="connsiteX3" fmla="*/ 1637 w 10000"/>
              <a:gd name="connsiteY3" fmla="*/ 8635 h 10000"/>
              <a:gd name="connsiteX4" fmla="*/ 1950 w 10000"/>
              <a:gd name="connsiteY4" fmla="*/ 9942 h 10000"/>
              <a:gd name="connsiteX5" fmla="*/ 1950 w 10000"/>
              <a:gd name="connsiteY5" fmla="*/ 9942 h 10000"/>
              <a:gd name="connsiteX6" fmla="*/ 1957 w 10000"/>
              <a:gd name="connsiteY6" fmla="*/ 9956 h 10000"/>
              <a:gd name="connsiteX7" fmla="*/ 1967 w 10000"/>
              <a:gd name="connsiteY7" fmla="*/ 9978 h 10000"/>
              <a:gd name="connsiteX8" fmla="*/ 1977 w 10000"/>
              <a:gd name="connsiteY8" fmla="*/ 10000 h 10000"/>
              <a:gd name="connsiteX9" fmla="*/ 1986 w 10000"/>
              <a:gd name="connsiteY9" fmla="*/ 10000 h 10000"/>
              <a:gd name="connsiteX10" fmla="*/ 1997 w 10000"/>
              <a:gd name="connsiteY10" fmla="*/ 10000 h 10000"/>
              <a:gd name="connsiteX11" fmla="*/ 2005 w 10000"/>
              <a:gd name="connsiteY11" fmla="*/ 9978 h 10000"/>
              <a:gd name="connsiteX12" fmla="*/ 2016 w 10000"/>
              <a:gd name="connsiteY12" fmla="*/ 9956 h 10000"/>
              <a:gd name="connsiteX13" fmla="*/ 2023 w 10000"/>
              <a:gd name="connsiteY13" fmla="*/ 9942 h 10000"/>
              <a:gd name="connsiteX14" fmla="*/ 2335 w 10000"/>
              <a:gd name="connsiteY14" fmla="*/ 8635 h 10000"/>
              <a:gd name="connsiteX15" fmla="*/ 10000 w 10000"/>
              <a:gd name="connsiteY15" fmla="*/ 8635 h 10000"/>
              <a:gd name="connsiteX16" fmla="*/ 10000 w 10000"/>
              <a:gd name="connsiteY16" fmla="*/ 0 h 10000"/>
              <a:gd name="connsiteX0" fmla="*/ 10000 w 10000"/>
              <a:gd name="connsiteY0" fmla="*/ 0 h 10000"/>
              <a:gd name="connsiteX1" fmla="*/ 0 w 10000"/>
              <a:gd name="connsiteY1" fmla="*/ 775 h 10000"/>
              <a:gd name="connsiteX2" fmla="*/ 0 w 10000"/>
              <a:gd name="connsiteY2" fmla="*/ 8635 h 10000"/>
              <a:gd name="connsiteX3" fmla="*/ 1637 w 10000"/>
              <a:gd name="connsiteY3" fmla="*/ 8635 h 10000"/>
              <a:gd name="connsiteX4" fmla="*/ 1950 w 10000"/>
              <a:gd name="connsiteY4" fmla="*/ 9942 h 10000"/>
              <a:gd name="connsiteX5" fmla="*/ 1950 w 10000"/>
              <a:gd name="connsiteY5" fmla="*/ 9942 h 10000"/>
              <a:gd name="connsiteX6" fmla="*/ 1957 w 10000"/>
              <a:gd name="connsiteY6" fmla="*/ 9956 h 10000"/>
              <a:gd name="connsiteX7" fmla="*/ 1967 w 10000"/>
              <a:gd name="connsiteY7" fmla="*/ 9978 h 10000"/>
              <a:gd name="connsiteX8" fmla="*/ 1977 w 10000"/>
              <a:gd name="connsiteY8" fmla="*/ 10000 h 10000"/>
              <a:gd name="connsiteX9" fmla="*/ 1986 w 10000"/>
              <a:gd name="connsiteY9" fmla="*/ 10000 h 10000"/>
              <a:gd name="connsiteX10" fmla="*/ 1997 w 10000"/>
              <a:gd name="connsiteY10" fmla="*/ 10000 h 10000"/>
              <a:gd name="connsiteX11" fmla="*/ 2005 w 10000"/>
              <a:gd name="connsiteY11" fmla="*/ 9978 h 10000"/>
              <a:gd name="connsiteX12" fmla="*/ 2016 w 10000"/>
              <a:gd name="connsiteY12" fmla="*/ 9956 h 10000"/>
              <a:gd name="connsiteX13" fmla="*/ 2023 w 10000"/>
              <a:gd name="connsiteY13" fmla="*/ 9942 h 10000"/>
              <a:gd name="connsiteX14" fmla="*/ 2335 w 10000"/>
              <a:gd name="connsiteY14" fmla="*/ 8635 h 10000"/>
              <a:gd name="connsiteX15" fmla="*/ 10000 w 10000"/>
              <a:gd name="connsiteY15" fmla="*/ 8635 h 10000"/>
              <a:gd name="connsiteX16" fmla="*/ 10000 w 10000"/>
              <a:gd name="connsiteY16" fmla="*/ 0 h 10000"/>
              <a:gd name="connsiteX0" fmla="*/ 10000 w 10000"/>
              <a:gd name="connsiteY0" fmla="*/ 2014 h 9225"/>
              <a:gd name="connsiteX1" fmla="*/ 0 w 10000"/>
              <a:gd name="connsiteY1" fmla="*/ 0 h 9225"/>
              <a:gd name="connsiteX2" fmla="*/ 0 w 10000"/>
              <a:gd name="connsiteY2" fmla="*/ 7860 h 9225"/>
              <a:gd name="connsiteX3" fmla="*/ 1637 w 10000"/>
              <a:gd name="connsiteY3" fmla="*/ 7860 h 9225"/>
              <a:gd name="connsiteX4" fmla="*/ 1950 w 10000"/>
              <a:gd name="connsiteY4" fmla="*/ 9167 h 9225"/>
              <a:gd name="connsiteX5" fmla="*/ 1950 w 10000"/>
              <a:gd name="connsiteY5" fmla="*/ 9167 h 9225"/>
              <a:gd name="connsiteX6" fmla="*/ 1957 w 10000"/>
              <a:gd name="connsiteY6" fmla="*/ 9181 h 9225"/>
              <a:gd name="connsiteX7" fmla="*/ 1967 w 10000"/>
              <a:gd name="connsiteY7" fmla="*/ 9203 h 9225"/>
              <a:gd name="connsiteX8" fmla="*/ 1977 w 10000"/>
              <a:gd name="connsiteY8" fmla="*/ 9225 h 9225"/>
              <a:gd name="connsiteX9" fmla="*/ 1986 w 10000"/>
              <a:gd name="connsiteY9" fmla="*/ 9225 h 9225"/>
              <a:gd name="connsiteX10" fmla="*/ 1997 w 10000"/>
              <a:gd name="connsiteY10" fmla="*/ 9225 h 9225"/>
              <a:gd name="connsiteX11" fmla="*/ 2005 w 10000"/>
              <a:gd name="connsiteY11" fmla="*/ 9203 h 9225"/>
              <a:gd name="connsiteX12" fmla="*/ 2016 w 10000"/>
              <a:gd name="connsiteY12" fmla="*/ 9181 h 9225"/>
              <a:gd name="connsiteX13" fmla="*/ 2023 w 10000"/>
              <a:gd name="connsiteY13" fmla="*/ 9167 h 9225"/>
              <a:gd name="connsiteX14" fmla="*/ 2335 w 10000"/>
              <a:gd name="connsiteY14" fmla="*/ 7860 h 9225"/>
              <a:gd name="connsiteX15" fmla="*/ 10000 w 10000"/>
              <a:gd name="connsiteY15" fmla="*/ 7860 h 9225"/>
              <a:gd name="connsiteX16" fmla="*/ 10000 w 10000"/>
              <a:gd name="connsiteY16" fmla="*/ 2014 h 9225"/>
              <a:gd name="connsiteX0" fmla="*/ 10014 w 10014"/>
              <a:gd name="connsiteY0" fmla="*/ 0 h 10084"/>
              <a:gd name="connsiteX1" fmla="*/ 0 w 10014"/>
              <a:gd name="connsiteY1" fmla="*/ 84 h 10084"/>
              <a:gd name="connsiteX2" fmla="*/ 0 w 10014"/>
              <a:gd name="connsiteY2" fmla="*/ 8604 h 10084"/>
              <a:gd name="connsiteX3" fmla="*/ 1637 w 10014"/>
              <a:gd name="connsiteY3" fmla="*/ 8604 h 10084"/>
              <a:gd name="connsiteX4" fmla="*/ 1950 w 10014"/>
              <a:gd name="connsiteY4" fmla="*/ 10021 h 10084"/>
              <a:gd name="connsiteX5" fmla="*/ 1950 w 10014"/>
              <a:gd name="connsiteY5" fmla="*/ 10021 h 10084"/>
              <a:gd name="connsiteX6" fmla="*/ 1957 w 10014"/>
              <a:gd name="connsiteY6" fmla="*/ 10036 h 10084"/>
              <a:gd name="connsiteX7" fmla="*/ 1967 w 10014"/>
              <a:gd name="connsiteY7" fmla="*/ 10060 h 10084"/>
              <a:gd name="connsiteX8" fmla="*/ 1977 w 10014"/>
              <a:gd name="connsiteY8" fmla="*/ 10084 h 10084"/>
              <a:gd name="connsiteX9" fmla="*/ 1986 w 10014"/>
              <a:gd name="connsiteY9" fmla="*/ 10084 h 10084"/>
              <a:gd name="connsiteX10" fmla="*/ 1997 w 10014"/>
              <a:gd name="connsiteY10" fmla="*/ 10084 h 10084"/>
              <a:gd name="connsiteX11" fmla="*/ 2005 w 10014"/>
              <a:gd name="connsiteY11" fmla="*/ 10060 h 10084"/>
              <a:gd name="connsiteX12" fmla="*/ 2016 w 10014"/>
              <a:gd name="connsiteY12" fmla="*/ 10036 h 10084"/>
              <a:gd name="connsiteX13" fmla="*/ 2023 w 10014"/>
              <a:gd name="connsiteY13" fmla="*/ 10021 h 10084"/>
              <a:gd name="connsiteX14" fmla="*/ 2335 w 10014"/>
              <a:gd name="connsiteY14" fmla="*/ 8604 h 10084"/>
              <a:gd name="connsiteX15" fmla="*/ 10000 w 10014"/>
              <a:gd name="connsiteY15" fmla="*/ 8604 h 10084"/>
              <a:gd name="connsiteX16" fmla="*/ 10014 w 10014"/>
              <a:gd name="connsiteY16" fmla="*/ 0 h 10084"/>
              <a:gd name="connsiteX0" fmla="*/ 10014 w 10014"/>
              <a:gd name="connsiteY0" fmla="*/ 0 h 10084"/>
              <a:gd name="connsiteX1" fmla="*/ 0 w 10014"/>
              <a:gd name="connsiteY1" fmla="*/ 6 h 10084"/>
              <a:gd name="connsiteX2" fmla="*/ 0 w 10014"/>
              <a:gd name="connsiteY2" fmla="*/ 8604 h 10084"/>
              <a:gd name="connsiteX3" fmla="*/ 1637 w 10014"/>
              <a:gd name="connsiteY3" fmla="*/ 8604 h 10084"/>
              <a:gd name="connsiteX4" fmla="*/ 1950 w 10014"/>
              <a:gd name="connsiteY4" fmla="*/ 10021 h 10084"/>
              <a:gd name="connsiteX5" fmla="*/ 1950 w 10014"/>
              <a:gd name="connsiteY5" fmla="*/ 10021 h 10084"/>
              <a:gd name="connsiteX6" fmla="*/ 1957 w 10014"/>
              <a:gd name="connsiteY6" fmla="*/ 10036 h 10084"/>
              <a:gd name="connsiteX7" fmla="*/ 1967 w 10014"/>
              <a:gd name="connsiteY7" fmla="*/ 10060 h 10084"/>
              <a:gd name="connsiteX8" fmla="*/ 1977 w 10014"/>
              <a:gd name="connsiteY8" fmla="*/ 10084 h 10084"/>
              <a:gd name="connsiteX9" fmla="*/ 1986 w 10014"/>
              <a:gd name="connsiteY9" fmla="*/ 10084 h 10084"/>
              <a:gd name="connsiteX10" fmla="*/ 1997 w 10014"/>
              <a:gd name="connsiteY10" fmla="*/ 10084 h 10084"/>
              <a:gd name="connsiteX11" fmla="*/ 2005 w 10014"/>
              <a:gd name="connsiteY11" fmla="*/ 10060 h 10084"/>
              <a:gd name="connsiteX12" fmla="*/ 2016 w 10014"/>
              <a:gd name="connsiteY12" fmla="*/ 10036 h 10084"/>
              <a:gd name="connsiteX13" fmla="*/ 2023 w 10014"/>
              <a:gd name="connsiteY13" fmla="*/ 10021 h 10084"/>
              <a:gd name="connsiteX14" fmla="*/ 2335 w 10014"/>
              <a:gd name="connsiteY14" fmla="*/ 8604 h 10084"/>
              <a:gd name="connsiteX15" fmla="*/ 10000 w 10014"/>
              <a:gd name="connsiteY15" fmla="*/ 8604 h 10084"/>
              <a:gd name="connsiteX16" fmla="*/ 10014 w 10014"/>
              <a:gd name="connsiteY16" fmla="*/ 0 h 10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014" h="10084">
                <a:moveTo>
                  <a:pt x="10014" y="0"/>
                </a:moveTo>
                <a:lnTo>
                  <a:pt x="0" y="6"/>
                </a:lnTo>
                <a:lnTo>
                  <a:pt x="0" y="8604"/>
                </a:lnTo>
                <a:lnTo>
                  <a:pt x="1637" y="8604"/>
                </a:lnTo>
                <a:cubicBezTo>
                  <a:pt x="1741" y="9077"/>
                  <a:pt x="1846" y="9548"/>
                  <a:pt x="1950" y="10021"/>
                </a:cubicBezTo>
                <a:lnTo>
                  <a:pt x="1950" y="10021"/>
                </a:lnTo>
                <a:cubicBezTo>
                  <a:pt x="1952" y="10027"/>
                  <a:pt x="1955" y="10031"/>
                  <a:pt x="1957" y="10036"/>
                </a:cubicBezTo>
                <a:cubicBezTo>
                  <a:pt x="1960" y="10044"/>
                  <a:pt x="1964" y="10053"/>
                  <a:pt x="1967" y="10060"/>
                </a:cubicBezTo>
                <a:cubicBezTo>
                  <a:pt x="1970" y="10068"/>
                  <a:pt x="1974" y="10076"/>
                  <a:pt x="1977" y="10084"/>
                </a:cubicBezTo>
                <a:lnTo>
                  <a:pt x="1986" y="10084"/>
                </a:lnTo>
                <a:lnTo>
                  <a:pt x="1997" y="10084"/>
                </a:lnTo>
                <a:cubicBezTo>
                  <a:pt x="2000" y="10076"/>
                  <a:pt x="2002" y="10068"/>
                  <a:pt x="2005" y="10060"/>
                </a:cubicBezTo>
                <a:cubicBezTo>
                  <a:pt x="2009" y="10053"/>
                  <a:pt x="2012" y="10044"/>
                  <a:pt x="2016" y="10036"/>
                </a:cubicBezTo>
                <a:cubicBezTo>
                  <a:pt x="2018" y="10031"/>
                  <a:pt x="2021" y="10027"/>
                  <a:pt x="2023" y="10021"/>
                </a:cubicBezTo>
                <a:lnTo>
                  <a:pt x="2335" y="8604"/>
                </a:lnTo>
                <a:lnTo>
                  <a:pt x="10000" y="8604"/>
                </a:lnTo>
                <a:cubicBezTo>
                  <a:pt x="10005" y="5736"/>
                  <a:pt x="10009" y="2868"/>
                  <a:pt x="10014" y="0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accent1"/>
            </a:solidFill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9E503D7-C832-FE40-89F7-03DDDFAA3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5311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solidFill>
            <a:schemeClr val="accent1"/>
          </a:solidFill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  <a:effectLst/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  <a:effectLst/>
        </p:spPr>
        <p:txBody>
          <a:bodyPr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  <a:effectLst/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/>
              <a:pPr/>
              <a:t>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0403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tat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  <a:effectLst/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  <a:effectLst/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  <a:effectLst/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/>
              <a:pPr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9801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  <a:effectLst/>
        </p:spPr>
        <p:txBody>
          <a:bodyPr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  <a:effectLst/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/>
              <a:pPr/>
              <a:t>2/3/2023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0739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>
            <a:spLocks/>
          </p:cNvSpPr>
          <p:nvPr/>
        </p:nvSpPr>
        <p:spPr bwMode="auto">
          <a:xfrm>
            <a:off x="0" y="0"/>
            <a:ext cx="12209069" cy="2033513"/>
          </a:xfrm>
          <a:custGeom>
            <a:avLst/>
            <a:gdLst>
              <a:gd name="connsiteX0" fmla="*/ 10000 w 10000"/>
              <a:gd name="connsiteY0" fmla="*/ 0 h 10000"/>
              <a:gd name="connsiteX1" fmla="*/ 0 w 10000"/>
              <a:gd name="connsiteY1" fmla="*/ 3951 h 10000"/>
              <a:gd name="connsiteX2" fmla="*/ 0 w 10000"/>
              <a:gd name="connsiteY2" fmla="*/ 8635 h 10000"/>
              <a:gd name="connsiteX3" fmla="*/ 1637 w 10000"/>
              <a:gd name="connsiteY3" fmla="*/ 8635 h 10000"/>
              <a:gd name="connsiteX4" fmla="*/ 1950 w 10000"/>
              <a:gd name="connsiteY4" fmla="*/ 9942 h 10000"/>
              <a:gd name="connsiteX5" fmla="*/ 1950 w 10000"/>
              <a:gd name="connsiteY5" fmla="*/ 9942 h 10000"/>
              <a:gd name="connsiteX6" fmla="*/ 1957 w 10000"/>
              <a:gd name="connsiteY6" fmla="*/ 9956 h 10000"/>
              <a:gd name="connsiteX7" fmla="*/ 1967 w 10000"/>
              <a:gd name="connsiteY7" fmla="*/ 9978 h 10000"/>
              <a:gd name="connsiteX8" fmla="*/ 1977 w 10000"/>
              <a:gd name="connsiteY8" fmla="*/ 10000 h 10000"/>
              <a:gd name="connsiteX9" fmla="*/ 1986 w 10000"/>
              <a:gd name="connsiteY9" fmla="*/ 10000 h 10000"/>
              <a:gd name="connsiteX10" fmla="*/ 1997 w 10000"/>
              <a:gd name="connsiteY10" fmla="*/ 10000 h 10000"/>
              <a:gd name="connsiteX11" fmla="*/ 2005 w 10000"/>
              <a:gd name="connsiteY11" fmla="*/ 9978 h 10000"/>
              <a:gd name="connsiteX12" fmla="*/ 2016 w 10000"/>
              <a:gd name="connsiteY12" fmla="*/ 9956 h 10000"/>
              <a:gd name="connsiteX13" fmla="*/ 2023 w 10000"/>
              <a:gd name="connsiteY13" fmla="*/ 9942 h 10000"/>
              <a:gd name="connsiteX14" fmla="*/ 2335 w 10000"/>
              <a:gd name="connsiteY14" fmla="*/ 8635 h 10000"/>
              <a:gd name="connsiteX15" fmla="*/ 10000 w 10000"/>
              <a:gd name="connsiteY15" fmla="*/ 8635 h 10000"/>
              <a:gd name="connsiteX16" fmla="*/ 10000 w 10000"/>
              <a:gd name="connsiteY16" fmla="*/ 0 h 10000"/>
              <a:gd name="connsiteX0" fmla="*/ 10000 w 10000"/>
              <a:gd name="connsiteY0" fmla="*/ 0 h 10000"/>
              <a:gd name="connsiteX1" fmla="*/ 0 w 10000"/>
              <a:gd name="connsiteY1" fmla="*/ 775 h 10000"/>
              <a:gd name="connsiteX2" fmla="*/ 0 w 10000"/>
              <a:gd name="connsiteY2" fmla="*/ 8635 h 10000"/>
              <a:gd name="connsiteX3" fmla="*/ 1637 w 10000"/>
              <a:gd name="connsiteY3" fmla="*/ 8635 h 10000"/>
              <a:gd name="connsiteX4" fmla="*/ 1950 w 10000"/>
              <a:gd name="connsiteY4" fmla="*/ 9942 h 10000"/>
              <a:gd name="connsiteX5" fmla="*/ 1950 w 10000"/>
              <a:gd name="connsiteY5" fmla="*/ 9942 h 10000"/>
              <a:gd name="connsiteX6" fmla="*/ 1957 w 10000"/>
              <a:gd name="connsiteY6" fmla="*/ 9956 h 10000"/>
              <a:gd name="connsiteX7" fmla="*/ 1967 w 10000"/>
              <a:gd name="connsiteY7" fmla="*/ 9978 h 10000"/>
              <a:gd name="connsiteX8" fmla="*/ 1977 w 10000"/>
              <a:gd name="connsiteY8" fmla="*/ 10000 h 10000"/>
              <a:gd name="connsiteX9" fmla="*/ 1986 w 10000"/>
              <a:gd name="connsiteY9" fmla="*/ 10000 h 10000"/>
              <a:gd name="connsiteX10" fmla="*/ 1997 w 10000"/>
              <a:gd name="connsiteY10" fmla="*/ 10000 h 10000"/>
              <a:gd name="connsiteX11" fmla="*/ 2005 w 10000"/>
              <a:gd name="connsiteY11" fmla="*/ 9978 h 10000"/>
              <a:gd name="connsiteX12" fmla="*/ 2016 w 10000"/>
              <a:gd name="connsiteY12" fmla="*/ 9956 h 10000"/>
              <a:gd name="connsiteX13" fmla="*/ 2023 w 10000"/>
              <a:gd name="connsiteY13" fmla="*/ 9942 h 10000"/>
              <a:gd name="connsiteX14" fmla="*/ 2335 w 10000"/>
              <a:gd name="connsiteY14" fmla="*/ 8635 h 10000"/>
              <a:gd name="connsiteX15" fmla="*/ 10000 w 10000"/>
              <a:gd name="connsiteY15" fmla="*/ 8635 h 10000"/>
              <a:gd name="connsiteX16" fmla="*/ 10000 w 10000"/>
              <a:gd name="connsiteY16" fmla="*/ 0 h 10000"/>
              <a:gd name="connsiteX0" fmla="*/ 10000 w 10000"/>
              <a:gd name="connsiteY0" fmla="*/ 2014 h 9225"/>
              <a:gd name="connsiteX1" fmla="*/ 0 w 10000"/>
              <a:gd name="connsiteY1" fmla="*/ 0 h 9225"/>
              <a:gd name="connsiteX2" fmla="*/ 0 w 10000"/>
              <a:gd name="connsiteY2" fmla="*/ 7860 h 9225"/>
              <a:gd name="connsiteX3" fmla="*/ 1637 w 10000"/>
              <a:gd name="connsiteY3" fmla="*/ 7860 h 9225"/>
              <a:gd name="connsiteX4" fmla="*/ 1950 w 10000"/>
              <a:gd name="connsiteY4" fmla="*/ 9167 h 9225"/>
              <a:gd name="connsiteX5" fmla="*/ 1950 w 10000"/>
              <a:gd name="connsiteY5" fmla="*/ 9167 h 9225"/>
              <a:gd name="connsiteX6" fmla="*/ 1957 w 10000"/>
              <a:gd name="connsiteY6" fmla="*/ 9181 h 9225"/>
              <a:gd name="connsiteX7" fmla="*/ 1967 w 10000"/>
              <a:gd name="connsiteY7" fmla="*/ 9203 h 9225"/>
              <a:gd name="connsiteX8" fmla="*/ 1977 w 10000"/>
              <a:gd name="connsiteY8" fmla="*/ 9225 h 9225"/>
              <a:gd name="connsiteX9" fmla="*/ 1986 w 10000"/>
              <a:gd name="connsiteY9" fmla="*/ 9225 h 9225"/>
              <a:gd name="connsiteX10" fmla="*/ 1997 w 10000"/>
              <a:gd name="connsiteY10" fmla="*/ 9225 h 9225"/>
              <a:gd name="connsiteX11" fmla="*/ 2005 w 10000"/>
              <a:gd name="connsiteY11" fmla="*/ 9203 h 9225"/>
              <a:gd name="connsiteX12" fmla="*/ 2016 w 10000"/>
              <a:gd name="connsiteY12" fmla="*/ 9181 h 9225"/>
              <a:gd name="connsiteX13" fmla="*/ 2023 w 10000"/>
              <a:gd name="connsiteY13" fmla="*/ 9167 h 9225"/>
              <a:gd name="connsiteX14" fmla="*/ 2335 w 10000"/>
              <a:gd name="connsiteY14" fmla="*/ 7860 h 9225"/>
              <a:gd name="connsiteX15" fmla="*/ 10000 w 10000"/>
              <a:gd name="connsiteY15" fmla="*/ 7860 h 9225"/>
              <a:gd name="connsiteX16" fmla="*/ 10000 w 10000"/>
              <a:gd name="connsiteY16" fmla="*/ 2014 h 9225"/>
              <a:gd name="connsiteX0" fmla="*/ 10014 w 10014"/>
              <a:gd name="connsiteY0" fmla="*/ 0 h 10084"/>
              <a:gd name="connsiteX1" fmla="*/ 0 w 10014"/>
              <a:gd name="connsiteY1" fmla="*/ 84 h 10084"/>
              <a:gd name="connsiteX2" fmla="*/ 0 w 10014"/>
              <a:gd name="connsiteY2" fmla="*/ 8604 h 10084"/>
              <a:gd name="connsiteX3" fmla="*/ 1637 w 10014"/>
              <a:gd name="connsiteY3" fmla="*/ 8604 h 10084"/>
              <a:gd name="connsiteX4" fmla="*/ 1950 w 10014"/>
              <a:gd name="connsiteY4" fmla="*/ 10021 h 10084"/>
              <a:gd name="connsiteX5" fmla="*/ 1950 w 10014"/>
              <a:gd name="connsiteY5" fmla="*/ 10021 h 10084"/>
              <a:gd name="connsiteX6" fmla="*/ 1957 w 10014"/>
              <a:gd name="connsiteY6" fmla="*/ 10036 h 10084"/>
              <a:gd name="connsiteX7" fmla="*/ 1967 w 10014"/>
              <a:gd name="connsiteY7" fmla="*/ 10060 h 10084"/>
              <a:gd name="connsiteX8" fmla="*/ 1977 w 10014"/>
              <a:gd name="connsiteY8" fmla="*/ 10084 h 10084"/>
              <a:gd name="connsiteX9" fmla="*/ 1986 w 10014"/>
              <a:gd name="connsiteY9" fmla="*/ 10084 h 10084"/>
              <a:gd name="connsiteX10" fmla="*/ 1997 w 10014"/>
              <a:gd name="connsiteY10" fmla="*/ 10084 h 10084"/>
              <a:gd name="connsiteX11" fmla="*/ 2005 w 10014"/>
              <a:gd name="connsiteY11" fmla="*/ 10060 h 10084"/>
              <a:gd name="connsiteX12" fmla="*/ 2016 w 10014"/>
              <a:gd name="connsiteY12" fmla="*/ 10036 h 10084"/>
              <a:gd name="connsiteX13" fmla="*/ 2023 w 10014"/>
              <a:gd name="connsiteY13" fmla="*/ 10021 h 10084"/>
              <a:gd name="connsiteX14" fmla="*/ 2335 w 10014"/>
              <a:gd name="connsiteY14" fmla="*/ 8604 h 10084"/>
              <a:gd name="connsiteX15" fmla="*/ 10000 w 10014"/>
              <a:gd name="connsiteY15" fmla="*/ 8604 h 10084"/>
              <a:gd name="connsiteX16" fmla="*/ 10014 w 10014"/>
              <a:gd name="connsiteY16" fmla="*/ 0 h 10084"/>
              <a:gd name="connsiteX0" fmla="*/ 10014 w 10014"/>
              <a:gd name="connsiteY0" fmla="*/ 0 h 10084"/>
              <a:gd name="connsiteX1" fmla="*/ 0 w 10014"/>
              <a:gd name="connsiteY1" fmla="*/ 6 h 10084"/>
              <a:gd name="connsiteX2" fmla="*/ 0 w 10014"/>
              <a:gd name="connsiteY2" fmla="*/ 8604 h 10084"/>
              <a:gd name="connsiteX3" fmla="*/ 1637 w 10014"/>
              <a:gd name="connsiteY3" fmla="*/ 8604 h 10084"/>
              <a:gd name="connsiteX4" fmla="*/ 1950 w 10014"/>
              <a:gd name="connsiteY4" fmla="*/ 10021 h 10084"/>
              <a:gd name="connsiteX5" fmla="*/ 1950 w 10014"/>
              <a:gd name="connsiteY5" fmla="*/ 10021 h 10084"/>
              <a:gd name="connsiteX6" fmla="*/ 1957 w 10014"/>
              <a:gd name="connsiteY6" fmla="*/ 10036 h 10084"/>
              <a:gd name="connsiteX7" fmla="*/ 1967 w 10014"/>
              <a:gd name="connsiteY7" fmla="*/ 10060 h 10084"/>
              <a:gd name="connsiteX8" fmla="*/ 1977 w 10014"/>
              <a:gd name="connsiteY8" fmla="*/ 10084 h 10084"/>
              <a:gd name="connsiteX9" fmla="*/ 1986 w 10014"/>
              <a:gd name="connsiteY9" fmla="*/ 10084 h 10084"/>
              <a:gd name="connsiteX10" fmla="*/ 1997 w 10014"/>
              <a:gd name="connsiteY10" fmla="*/ 10084 h 10084"/>
              <a:gd name="connsiteX11" fmla="*/ 2005 w 10014"/>
              <a:gd name="connsiteY11" fmla="*/ 10060 h 10084"/>
              <a:gd name="connsiteX12" fmla="*/ 2016 w 10014"/>
              <a:gd name="connsiteY12" fmla="*/ 10036 h 10084"/>
              <a:gd name="connsiteX13" fmla="*/ 2023 w 10014"/>
              <a:gd name="connsiteY13" fmla="*/ 10021 h 10084"/>
              <a:gd name="connsiteX14" fmla="*/ 2335 w 10014"/>
              <a:gd name="connsiteY14" fmla="*/ 8604 h 10084"/>
              <a:gd name="connsiteX15" fmla="*/ 10000 w 10014"/>
              <a:gd name="connsiteY15" fmla="*/ 8604 h 10084"/>
              <a:gd name="connsiteX16" fmla="*/ 10014 w 10014"/>
              <a:gd name="connsiteY16" fmla="*/ 0 h 10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014" h="10084">
                <a:moveTo>
                  <a:pt x="10014" y="0"/>
                </a:moveTo>
                <a:lnTo>
                  <a:pt x="0" y="6"/>
                </a:lnTo>
                <a:lnTo>
                  <a:pt x="0" y="8604"/>
                </a:lnTo>
                <a:lnTo>
                  <a:pt x="1637" y="8604"/>
                </a:lnTo>
                <a:cubicBezTo>
                  <a:pt x="1741" y="9077"/>
                  <a:pt x="1846" y="9548"/>
                  <a:pt x="1950" y="10021"/>
                </a:cubicBezTo>
                <a:lnTo>
                  <a:pt x="1950" y="10021"/>
                </a:lnTo>
                <a:cubicBezTo>
                  <a:pt x="1952" y="10027"/>
                  <a:pt x="1955" y="10031"/>
                  <a:pt x="1957" y="10036"/>
                </a:cubicBezTo>
                <a:cubicBezTo>
                  <a:pt x="1960" y="10044"/>
                  <a:pt x="1964" y="10053"/>
                  <a:pt x="1967" y="10060"/>
                </a:cubicBezTo>
                <a:cubicBezTo>
                  <a:pt x="1970" y="10068"/>
                  <a:pt x="1974" y="10076"/>
                  <a:pt x="1977" y="10084"/>
                </a:cubicBezTo>
                <a:lnTo>
                  <a:pt x="1986" y="10084"/>
                </a:lnTo>
                <a:lnTo>
                  <a:pt x="1997" y="10084"/>
                </a:lnTo>
                <a:cubicBezTo>
                  <a:pt x="2000" y="10076"/>
                  <a:pt x="2002" y="10068"/>
                  <a:pt x="2005" y="10060"/>
                </a:cubicBezTo>
                <a:cubicBezTo>
                  <a:pt x="2009" y="10053"/>
                  <a:pt x="2012" y="10044"/>
                  <a:pt x="2016" y="10036"/>
                </a:cubicBezTo>
                <a:cubicBezTo>
                  <a:pt x="2018" y="10031"/>
                  <a:pt x="2021" y="10027"/>
                  <a:pt x="2023" y="10021"/>
                </a:cubicBezTo>
                <a:lnTo>
                  <a:pt x="2335" y="8604"/>
                </a:lnTo>
                <a:lnTo>
                  <a:pt x="10000" y="8604"/>
                </a:lnTo>
                <a:cubicBezTo>
                  <a:pt x="10005" y="5736"/>
                  <a:pt x="10009" y="2868"/>
                  <a:pt x="10014" y="0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accent1"/>
            </a:solidFill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/>
              <a:pPr/>
              <a:t>2/3/2023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EB0CED4-CE86-AD49-AF4C-AB3C2BC404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10405722" cy="3516365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7161838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solidFill>
            <a:schemeClr val="accent1"/>
          </a:solidFill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  <a:effectLst/>
        </p:spPr>
        <p:txBody>
          <a:bodyPr/>
          <a:lstStyle>
            <a:lvl1pPr>
              <a:defRPr sz="54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/>
              <a:pPr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6821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/>
              <a:pPr/>
              <a:t>2/3/2023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632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e med bil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/>
              <a:pPr/>
              <a:t>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5764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/>
              <a:pPr/>
              <a:t>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0973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solidFill>
            <a:schemeClr val="accent1"/>
          </a:solidFill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effectLst/>
        </p:spPr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/>
              <a:pPr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0081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  <a:effectLst/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/>
              <a:pPr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751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/>
              <a:pPr/>
              <a:t>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676F7119-3DBF-EC4B-8303-047B8409178E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12209069" cy="2033513"/>
          </a:xfrm>
          <a:custGeom>
            <a:avLst/>
            <a:gdLst>
              <a:gd name="connsiteX0" fmla="*/ 10000 w 10000"/>
              <a:gd name="connsiteY0" fmla="*/ 0 h 10000"/>
              <a:gd name="connsiteX1" fmla="*/ 0 w 10000"/>
              <a:gd name="connsiteY1" fmla="*/ 3951 h 10000"/>
              <a:gd name="connsiteX2" fmla="*/ 0 w 10000"/>
              <a:gd name="connsiteY2" fmla="*/ 8635 h 10000"/>
              <a:gd name="connsiteX3" fmla="*/ 1637 w 10000"/>
              <a:gd name="connsiteY3" fmla="*/ 8635 h 10000"/>
              <a:gd name="connsiteX4" fmla="*/ 1950 w 10000"/>
              <a:gd name="connsiteY4" fmla="*/ 9942 h 10000"/>
              <a:gd name="connsiteX5" fmla="*/ 1950 w 10000"/>
              <a:gd name="connsiteY5" fmla="*/ 9942 h 10000"/>
              <a:gd name="connsiteX6" fmla="*/ 1957 w 10000"/>
              <a:gd name="connsiteY6" fmla="*/ 9956 h 10000"/>
              <a:gd name="connsiteX7" fmla="*/ 1967 w 10000"/>
              <a:gd name="connsiteY7" fmla="*/ 9978 h 10000"/>
              <a:gd name="connsiteX8" fmla="*/ 1977 w 10000"/>
              <a:gd name="connsiteY8" fmla="*/ 10000 h 10000"/>
              <a:gd name="connsiteX9" fmla="*/ 1986 w 10000"/>
              <a:gd name="connsiteY9" fmla="*/ 10000 h 10000"/>
              <a:gd name="connsiteX10" fmla="*/ 1997 w 10000"/>
              <a:gd name="connsiteY10" fmla="*/ 10000 h 10000"/>
              <a:gd name="connsiteX11" fmla="*/ 2005 w 10000"/>
              <a:gd name="connsiteY11" fmla="*/ 9978 h 10000"/>
              <a:gd name="connsiteX12" fmla="*/ 2016 w 10000"/>
              <a:gd name="connsiteY12" fmla="*/ 9956 h 10000"/>
              <a:gd name="connsiteX13" fmla="*/ 2023 w 10000"/>
              <a:gd name="connsiteY13" fmla="*/ 9942 h 10000"/>
              <a:gd name="connsiteX14" fmla="*/ 2335 w 10000"/>
              <a:gd name="connsiteY14" fmla="*/ 8635 h 10000"/>
              <a:gd name="connsiteX15" fmla="*/ 10000 w 10000"/>
              <a:gd name="connsiteY15" fmla="*/ 8635 h 10000"/>
              <a:gd name="connsiteX16" fmla="*/ 10000 w 10000"/>
              <a:gd name="connsiteY16" fmla="*/ 0 h 10000"/>
              <a:gd name="connsiteX0" fmla="*/ 10000 w 10000"/>
              <a:gd name="connsiteY0" fmla="*/ 0 h 10000"/>
              <a:gd name="connsiteX1" fmla="*/ 0 w 10000"/>
              <a:gd name="connsiteY1" fmla="*/ 775 h 10000"/>
              <a:gd name="connsiteX2" fmla="*/ 0 w 10000"/>
              <a:gd name="connsiteY2" fmla="*/ 8635 h 10000"/>
              <a:gd name="connsiteX3" fmla="*/ 1637 w 10000"/>
              <a:gd name="connsiteY3" fmla="*/ 8635 h 10000"/>
              <a:gd name="connsiteX4" fmla="*/ 1950 w 10000"/>
              <a:gd name="connsiteY4" fmla="*/ 9942 h 10000"/>
              <a:gd name="connsiteX5" fmla="*/ 1950 w 10000"/>
              <a:gd name="connsiteY5" fmla="*/ 9942 h 10000"/>
              <a:gd name="connsiteX6" fmla="*/ 1957 w 10000"/>
              <a:gd name="connsiteY6" fmla="*/ 9956 h 10000"/>
              <a:gd name="connsiteX7" fmla="*/ 1967 w 10000"/>
              <a:gd name="connsiteY7" fmla="*/ 9978 h 10000"/>
              <a:gd name="connsiteX8" fmla="*/ 1977 w 10000"/>
              <a:gd name="connsiteY8" fmla="*/ 10000 h 10000"/>
              <a:gd name="connsiteX9" fmla="*/ 1986 w 10000"/>
              <a:gd name="connsiteY9" fmla="*/ 10000 h 10000"/>
              <a:gd name="connsiteX10" fmla="*/ 1997 w 10000"/>
              <a:gd name="connsiteY10" fmla="*/ 10000 h 10000"/>
              <a:gd name="connsiteX11" fmla="*/ 2005 w 10000"/>
              <a:gd name="connsiteY11" fmla="*/ 9978 h 10000"/>
              <a:gd name="connsiteX12" fmla="*/ 2016 w 10000"/>
              <a:gd name="connsiteY12" fmla="*/ 9956 h 10000"/>
              <a:gd name="connsiteX13" fmla="*/ 2023 w 10000"/>
              <a:gd name="connsiteY13" fmla="*/ 9942 h 10000"/>
              <a:gd name="connsiteX14" fmla="*/ 2335 w 10000"/>
              <a:gd name="connsiteY14" fmla="*/ 8635 h 10000"/>
              <a:gd name="connsiteX15" fmla="*/ 10000 w 10000"/>
              <a:gd name="connsiteY15" fmla="*/ 8635 h 10000"/>
              <a:gd name="connsiteX16" fmla="*/ 10000 w 10000"/>
              <a:gd name="connsiteY16" fmla="*/ 0 h 10000"/>
              <a:gd name="connsiteX0" fmla="*/ 10000 w 10000"/>
              <a:gd name="connsiteY0" fmla="*/ 2014 h 9225"/>
              <a:gd name="connsiteX1" fmla="*/ 0 w 10000"/>
              <a:gd name="connsiteY1" fmla="*/ 0 h 9225"/>
              <a:gd name="connsiteX2" fmla="*/ 0 w 10000"/>
              <a:gd name="connsiteY2" fmla="*/ 7860 h 9225"/>
              <a:gd name="connsiteX3" fmla="*/ 1637 w 10000"/>
              <a:gd name="connsiteY3" fmla="*/ 7860 h 9225"/>
              <a:gd name="connsiteX4" fmla="*/ 1950 w 10000"/>
              <a:gd name="connsiteY4" fmla="*/ 9167 h 9225"/>
              <a:gd name="connsiteX5" fmla="*/ 1950 w 10000"/>
              <a:gd name="connsiteY5" fmla="*/ 9167 h 9225"/>
              <a:gd name="connsiteX6" fmla="*/ 1957 w 10000"/>
              <a:gd name="connsiteY6" fmla="*/ 9181 h 9225"/>
              <a:gd name="connsiteX7" fmla="*/ 1967 w 10000"/>
              <a:gd name="connsiteY7" fmla="*/ 9203 h 9225"/>
              <a:gd name="connsiteX8" fmla="*/ 1977 w 10000"/>
              <a:gd name="connsiteY8" fmla="*/ 9225 h 9225"/>
              <a:gd name="connsiteX9" fmla="*/ 1986 w 10000"/>
              <a:gd name="connsiteY9" fmla="*/ 9225 h 9225"/>
              <a:gd name="connsiteX10" fmla="*/ 1997 w 10000"/>
              <a:gd name="connsiteY10" fmla="*/ 9225 h 9225"/>
              <a:gd name="connsiteX11" fmla="*/ 2005 w 10000"/>
              <a:gd name="connsiteY11" fmla="*/ 9203 h 9225"/>
              <a:gd name="connsiteX12" fmla="*/ 2016 w 10000"/>
              <a:gd name="connsiteY12" fmla="*/ 9181 h 9225"/>
              <a:gd name="connsiteX13" fmla="*/ 2023 w 10000"/>
              <a:gd name="connsiteY13" fmla="*/ 9167 h 9225"/>
              <a:gd name="connsiteX14" fmla="*/ 2335 w 10000"/>
              <a:gd name="connsiteY14" fmla="*/ 7860 h 9225"/>
              <a:gd name="connsiteX15" fmla="*/ 10000 w 10000"/>
              <a:gd name="connsiteY15" fmla="*/ 7860 h 9225"/>
              <a:gd name="connsiteX16" fmla="*/ 10000 w 10000"/>
              <a:gd name="connsiteY16" fmla="*/ 2014 h 9225"/>
              <a:gd name="connsiteX0" fmla="*/ 10014 w 10014"/>
              <a:gd name="connsiteY0" fmla="*/ 0 h 10084"/>
              <a:gd name="connsiteX1" fmla="*/ 0 w 10014"/>
              <a:gd name="connsiteY1" fmla="*/ 84 h 10084"/>
              <a:gd name="connsiteX2" fmla="*/ 0 w 10014"/>
              <a:gd name="connsiteY2" fmla="*/ 8604 h 10084"/>
              <a:gd name="connsiteX3" fmla="*/ 1637 w 10014"/>
              <a:gd name="connsiteY3" fmla="*/ 8604 h 10084"/>
              <a:gd name="connsiteX4" fmla="*/ 1950 w 10014"/>
              <a:gd name="connsiteY4" fmla="*/ 10021 h 10084"/>
              <a:gd name="connsiteX5" fmla="*/ 1950 w 10014"/>
              <a:gd name="connsiteY5" fmla="*/ 10021 h 10084"/>
              <a:gd name="connsiteX6" fmla="*/ 1957 w 10014"/>
              <a:gd name="connsiteY6" fmla="*/ 10036 h 10084"/>
              <a:gd name="connsiteX7" fmla="*/ 1967 w 10014"/>
              <a:gd name="connsiteY7" fmla="*/ 10060 h 10084"/>
              <a:gd name="connsiteX8" fmla="*/ 1977 w 10014"/>
              <a:gd name="connsiteY8" fmla="*/ 10084 h 10084"/>
              <a:gd name="connsiteX9" fmla="*/ 1986 w 10014"/>
              <a:gd name="connsiteY9" fmla="*/ 10084 h 10084"/>
              <a:gd name="connsiteX10" fmla="*/ 1997 w 10014"/>
              <a:gd name="connsiteY10" fmla="*/ 10084 h 10084"/>
              <a:gd name="connsiteX11" fmla="*/ 2005 w 10014"/>
              <a:gd name="connsiteY11" fmla="*/ 10060 h 10084"/>
              <a:gd name="connsiteX12" fmla="*/ 2016 w 10014"/>
              <a:gd name="connsiteY12" fmla="*/ 10036 h 10084"/>
              <a:gd name="connsiteX13" fmla="*/ 2023 w 10014"/>
              <a:gd name="connsiteY13" fmla="*/ 10021 h 10084"/>
              <a:gd name="connsiteX14" fmla="*/ 2335 w 10014"/>
              <a:gd name="connsiteY14" fmla="*/ 8604 h 10084"/>
              <a:gd name="connsiteX15" fmla="*/ 10000 w 10014"/>
              <a:gd name="connsiteY15" fmla="*/ 8604 h 10084"/>
              <a:gd name="connsiteX16" fmla="*/ 10014 w 10014"/>
              <a:gd name="connsiteY16" fmla="*/ 0 h 10084"/>
              <a:gd name="connsiteX0" fmla="*/ 10014 w 10014"/>
              <a:gd name="connsiteY0" fmla="*/ 0 h 10084"/>
              <a:gd name="connsiteX1" fmla="*/ 0 w 10014"/>
              <a:gd name="connsiteY1" fmla="*/ 6 h 10084"/>
              <a:gd name="connsiteX2" fmla="*/ 0 w 10014"/>
              <a:gd name="connsiteY2" fmla="*/ 8604 h 10084"/>
              <a:gd name="connsiteX3" fmla="*/ 1637 w 10014"/>
              <a:gd name="connsiteY3" fmla="*/ 8604 h 10084"/>
              <a:gd name="connsiteX4" fmla="*/ 1950 w 10014"/>
              <a:gd name="connsiteY4" fmla="*/ 10021 h 10084"/>
              <a:gd name="connsiteX5" fmla="*/ 1950 w 10014"/>
              <a:gd name="connsiteY5" fmla="*/ 10021 h 10084"/>
              <a:gd name="connsiteX6" fmla="*/ 1957 w 10014"/>
              <a:gd name="connsiteY6" fmla="*/ 10036 h 10084"/>
              <a:gd name="connsiteX7" fmla="*/ 1967 w 10014"/>
              <a:gd name="connsiteY7" fmla="*/ 10060 h 10084"/>
              <a:gd name="connsiteX8" fmla="*/ 1977 w 10014"/>
              <a:gd name="connsiteY8" fmla="*/ 10084 h 10084"/>
              <a:gd name="connsiteX9" fmla="*/ 1986 w 10014"/>
              <a:gd name="connsiteY9" fmla="*/ 10084 h 10084"/>
              <a:gd name="connsiteX10" fmla="*/ 1997 w 10014"/>
              <a:gd name="connsiteY10" fmla="*/ 10084 h 10084"/>
              <a:gd name="connsiteX11" fmla="*/ 2005 w 10014"/>
              <a:gd name="connsiteY11" fmla="*/ 10060 h 10084"/>
              <a:gd name="connsiteX12" fmla="*/ 2016 w 10014"/>
              <a:gd name="connsiteY12" fmla="*/ 10036 h 10084"/>
              <a:gd name="connsiteX13" fmla="*/ 2023 w 10014"/>
              <a:gd name="connsiteY13" fmla="*/ 10021 h 10084"/>
              <a:gd name="connsiteX14" fmla="*/ 2335 w 10014"/>
              <a:gd name="connsiteY14" fmla="*/ 8604 h 10084"/>
              <a:gd name="connsiteX15" fmla="*/ 10000 w 10014"/>
              <a:gd name="connsiteY15" fmla="*/ 8604 h 10084"/>
              <a:gd name="connsiteX16" fmla="*/ 10014 w 10014"/>
              <a:gd name="connsiteY16" fmla="*/ 0 h 10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014" h="10084">
                <a:moveTo>
                  <a:pt x="10014" y="0"/>
                </a:moveTo>
                <a:lnTo>
                  <a:pt x="0" y="6"/>
                </a:lnTo>
                <a:lnTo>
                  <a:pt x="0" y="8604"/>
                </a:lnTo>
                <a:lnTo>
                  <a:pt x="1637" y="8604"/>
                </a:lnTo>
                <a:cubicBezTo>
                  <a:pt x="1741" y="9077"/>
                  <a:pt x="1846" y="9548"/>
                  <a:pt x="1950" y="10021"/>
                </a:cubicBezTo>
                <a:lnTo>
                  <a:pt x="1950" y="10021"/>
                </a:lnTo>
                <a:cubicBezTo>
                  <a:pt x="1952" y="10027"/>
                  <a:pt x="1955" y="10031"/>
                  <a:pt x="1957" y="10036"/>
                </a:cubicBezTo>
                <a:cubicBezTo>
                  <a:pt x="1960" y="10044"/>
                  <a:pt x="1964" y="10053"/>
                  <a:pt x="1967" y="10060"/>
                </a:cubicBezTo>
                <a:cubicBezTo>
                  <a:pt x="1970" y="10068"/>
                  <a:pt x="1974" y="10076"/>
                  <a:pt x="1977" y="10084"/>
                </a:cubicBezTo>
                <a:lnTo>
                  <a:pt x="1986" y="10084"/>
                </a:lnTo>
                <a:lnTo>
                  <a:pt x="1997" y="10084"/>
                </a:lnTo>
                <a:cubicBezTo>
                  <a:pt x="2000" y="10076"/>
                  <a:pt x="2002" y="10068"/>
                  <a:pt x="2005" y="10060"/>
                </a:cubicBezTo>
                <a:cubicBezTo>
                  <a:pt x="2009" y="10053"/>
                  <a:pt x="2012" y="10044"/>
                  <a:pt x="2016" y="10036"/>
                </a:cubicBezTo>
                <a:cubicBezTo>
                  <a:pt x="2018" y="10031"/>
                  <a:pt x="2021" y="10027"/>
                  <a:pt x="2023" y="10021"/>
                </a:cubicBezTo>
                <a:lnTo>
                  <a:pt x="2335" y="8604"/>
                </a:lnTo>
                <a:lnTo>
                  <a:pt x="10000" y="8604"/>
                </a:lnTo>
                <a:cubicBezTo>
                  <a:pt x="10005" y="5736"/>
                  <a:pt x="10009" y="2868"/>
                  <a:pt x="10014" y="0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accent1"/>
            </a:solidFill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5ABF400-9028-5749-ADA9-F86A670EC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9741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/>
              <a:pPr/>
              <a:t>2/3/2023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37CDDE36-0148-1249-8332-3B061FFA2EF4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12209069" cy="2033513"/>
          </a:xfrm>
          <a:custGeom>
            <a:avLst/>
            <a:gdLst>
              <a:gd name="connsiteX0" fmla="*/ 10000 w 10000"/>
              <a:gd name="connsiteY0" fmla="*/ 0 h 10000"/>
              <a:gd name="connsiteX1" fmla="*/ 0 w 10000"/>
              <a:gd name="connsiteY1" fmla="*/ 3951 h 10000"/>
              <a:gd name="connsiteX2" fmla="*/ 0 w 10000"/>
              <a:gd name="connsiteY2" fmla="*/ 8635 h 10000"/>
              <a:gd name="connsiteX3" fmla="*/ 1637 w 10000"/>
              <a:gd name="connsiteY3" fmla="*/ 8635 h 10000"/>
              <a:gd name="connsiteX4" fmla="*/ 1950 w 10000"/>
              <a:gd name="connsiteY4" fmla="*/ 9942 h 10000"/>
              <a:gd name="connsiteX5" fmla="*/ 1950 w 10000"/>
              <a:gd name="connsiteY5" fmla="*/ 9942 h 10000"/>
              <a:gd name="connsiteX6" fmla="*/ 1957 w 10000"/>
              <a:gd name="connsiteY6" fmla="*/ 9956 h 10000"/>
              <a:gd name="connsiteX7" fmla="*/ 1967 w 10000"/>
              <a:gd name="connsiteY7" fmla="*/ 9978 h 10000"/>
              <a:gd name="connsiteX8" fmla="*/ 1977 w 10000"/>
              <a:gd name="connsiteY8" fmla="*/ 10000 h 10000"/>
              <a:gd name="connsiteX9" fmla="*/ 1986 w 10000"/>
              <a:gd name="connsiteY9" fmla="*/ 10000 h 10000"/>
              <a:gd name="connsiteX10" fmla="*/ 1997 w 10000"/>
              <a:gd name="connsiteY10" fmla="*/ 10000 h 10000"/>
              <a:gd name="connsiteX11" fmla="*/ 2005 w 10000"/>
              <a:gd name="connsiteY11" fmla="*/ 9978 h 10000"/>
              <a:gd name="connsiteX12" fmla="*/ 2016 w 10000"/>
              <a:gd name="connsiteY12" fmla="*/ 9956 h 10000"/>
              <a:gd name="connsiteX13" fmla="*/ 2023 w 10000"/>
              <a:gd name="connsiteY13" fmla="*/ 9942 h 10000"/>
              <a:gd name="connsiteX14" fmla="*/ 2335 w 10000"/>
              <a:gd name="connsiteY14" fmla="*/ 8635 h 10000"/>
              <a:gd name="connsiteX15" fmla="*/ 10000 w 10000"/>
              <a:gd name="connsiteY15" fmla="*/ 8635 h 10000"/>
              <a:gd name="connsiteX16" fmla="*/ 10000 w 10000"/>
              <a:gd name="connsiteY16" fmla="*/ 0 h 10000"/>
              <a:gd name="connsiteX0" fmla="*/ 10000 w 10000"/>
              <a:gd name="connsiteY0" fmla="*/ 0 h 10000"/>
              <a:gd name="connsiteX1" fmla="*/ 0 w 10000"/>
              <a:gd name="connsiteY1" fmla="*/ 775 h 10000"/>
              <a:gd name="connsiteX2" fmla="*/ 0 w 10000"/>
              <a:gd name="connsiteY2" fmla="*/ 8635 h 10000"/>
              <a:gd name="connsiteX3" fmla="*/ 1637 w 10000"/>
              <a:gd name="connsiteY3" fmla="*/ 8635 h 10000"/>
              <a:gd name="connsiteX4" fmla="*/ 1950 w 10000"/>
              <a:gd name="connsiteY4" fmla="*/ 9942 h 10000"/>
              <a:gd name="connsiteX5" fmla="*/ 1950 w 10000"/>
              <a:gd name="connsiteY5" fmla="*/ 9942 h 10000"/>
              <a:gd name="connsiteX6" fmla="*/ 1957 w 10000"/>
              <a:gd name="connsiteY6" fmla="*/ 9956 h 10000"/>
              <a:gd name="connsiteX7" fmla="*/ 1967 w 10000"/>
              <a:gd name="connsiteY7" fmla="*/ 9978 h 10000"/>
              <a:gd name="connsiteX8" fmla="*/ 1977 w 10000"/>
              <a:gd name="connsiteY8" fmla="*/ 10000 h 10000"/>
              <a:gd name="connsiteX9" fmla="*/ 1986 w 10000"/>
              <a:gd name="connsiteY9" fmla="*/ 10000 h 10000"/>
              <a:gd name="connsiteX10" fmla="*/ 1997 w 10000"/>
              <a:gd name="connsiteY10" fmla="*/ 10000 h 10000"/>
              <a:gd name="connsiteX11" fmla="*/ 2005 w 10000"/>
              <a:gd name="connsiteY11" fmla="*/ 9978 h 10000"/>
              <a:gd name="connsiteX12" fmla="*/ 2016 w 10000"/>
              <a:gd name="connsiteY12" fmla="*/ 9956 h 10000"/>
              <a:gd name="connsiteX13" fmla="*/ 2023 w 10000"/>
              <a:gd name="connsiteY13" fmla="*/ 9942 h 10000"/>
              <a:gd name="connsiteX14" fmla="*/ 2335 w 10000"/>
              <a:gd name="connsiteY14" fmla="*/ 8635 h 10000"/>
              <a:gd name="connsiteX15" fmla="*/ 10000 w 10000"/>
              <a:gd name="connsiteY15" fmla="*/ 8635 h 10000"/>
              <a:gd name="connsiteX16" fmla="*/ 10000 w 10000"/>
              <a:gd name="connsiteY16" fmla="*/ 0 h 10000"/>
              <a:gd name="connsiteX0" fmla="*/ 10000 w 10000"/>
              <a:gd name="connsiteY0" fmla="*/ 2014 h 9225"/>
              <a:gd name="connsiteX1" fmla="*/ 0 w 10000"/>
              <a:gd name="connsiteY1" fmla="*/ 0 h 9225"/>
              <a:gd name="connsiteX2" fmla="*/ 0 w 10000"/>
              <a:gd name="connsiteY2" fmla="*/ 7860 h 9225"/>
              <a:gd name="connsiteX3" fmla="*/ 1637 w 10000"/>
              <a:gd name="connsiteY3" fmla="*/ 7860 h 9225"/>
              <a:gd name="connsiteX4" fmla="*/ 1950 w 10000"/>
              <a:gd name="connsiteY4" fmla="*/ 9167 h 9225"/>
              <a:gd name="connsiteX5" fmla="*/ 1950 w 10000"/>
              <a:gd name="connsiteY5" fmla="*/ 9167 h 9225"/>
              <a:gd name="connsiteX6" fmla="*/ 1957 w 10000"/>
              <a:gd name="connsiteY6" fmla="*/ 9181 h 9225"/>
              <a:gd name="connsiteX7" fmla="*/ 1967 w 10000"/>
              <a:gd name="connsiteY7" fmla="*/ 9203 h 9225"/>
              <a:gd name="connsiteX8" fmla="*/ 1977 w 10000"/>
              <a:gd name="connsiteY8" fmla="*/ 9225 h 9225"/>
              <a:gd name="connsiteX9" fmla="*/ 1986 w 10000"/>
              <a:gd name="connsiteY9" fmla="*/ 9225 h 9225"/>
              <a:gd name="connsiteX10" fmla="*/ 1997 w 10000"/>
              <a:gd name="connsiteY10" fmla="*/ 9225 h 9225"/>
              <a:gd name="connsiteX11" fmla="*/ 2005 w 10000"/>
              <a:gd name="connsiteY11" fmla="*/ 9203 h 9225"/>
              <a:gd name="connsiteX12" fmla="*/ 2016 w 10000"/>
              <a:gd name="connsiteY12" fmla="*/ 9181 h 9225"/>
              <a:gd name="connsiteX13" fmla="*/ 2023 w 10000"/>
              <a:gd name="connsiteY13" fmla="*/ 9167 h 9225"/>
              <a:gd name="connsiteX14" fmla="*/ 2335 w 10000"/>
              <a:gd name="connsiteY14" fmla="*/ 7860 h 9225"/>
              <a:gd name="connsiteX15" fmla="*/ 10000 w 10000"/>
              <a:gd name="connsiteY15" fmla="*/ 7860 h 9225"/>
              <a:gd name="connsiteX16" fmla="*/ 10000 w 10000"/>
              <a:gd name="connsiteY16" fmla="*/ 2014 h 9225"/>
              <a:gd name="connsiteX0" fmla="*/ 10014 w 10014"/>
              <a:gd name="connsiteY0" fmla="*/ 0 h 10084"/>
              <a:gd name="connsiteX1" fmla="*/ 0 w 10014"/>
              <a:gd name="connsiteY1" fmla="*/ 84 h 10084"/>
              <a:gd name="connsiteX2" fmla="*/ 0 w 10014"/>
              <a:gd name="connsiteY2" fmla="*/ 8604 h 10084"/>
              <a:gd name="connsiteX3" fmla="*/ 1637 w 10014"/>
              <a:gd name="connsiteY3" fmla="*/ 8604 h 10084"/>
              <a:gd name="connsiteX4" fmla="*/ 1950 w 10014"/>
              <a:gd name="connsiteY4" fmla="*/ 10021 h 10084"/>
              <a:gd name="connsiteX5" fmla="*/ 1950 w 10014"/>
              <a:gd name="connsiteY5" fmla="*/ 10021 h 10084"/>
              <a:gd name="connsiteX6" fmla="*/ 1957 w 10014"/>
              <a:gd name="connsiteY6" fmla="*/ 10036 h 10084"/>
              <a:gd name="connsiteX7" fmla="*/ 1967 w 10014"/>
              <a:gd name="connsiteY7" fmla="*/ 10060 h 10084"/>
              <a:gd name="connsiteX8" fmla="*/ 1977 w 10014"/>
              <a:gd name="connsiteY8" fmla="*/ 10084 h 10084"/>
              <a:gd name="connsiteX9" fmla="*/ 1986 w 10014"/>
              <a:gd name="connsiteY9" fmla="*/ 10084 h 10084"/>
              <a:gd name="connsiteX10" fmla="*/ 1997 w 10014"/>
              <a:gd name="connsiteY10" fmla="*/ 10084 h 10084"/>
              <a:gd name="connsiteX11" fmla="*/ 2005 w 10014"/>
              <a:gd name="connsiteY11" fmla="*/ 10060 h 10084"/>
              <a:gd name="connsiteX12" fmla="*/ 2016 w 10014"/>
              <a:gd name="connsiteY12" fmla="*/ 10036 h 10084"/>
              <a:gd name="connsiteX13" fmla="*/ 2023 w 10014"/>
              <a:gd name="connsiteY13" fmla="*/ 10021 h 10084"/>
              <a:gd name="connsiteX14" fmla="*/ 2335 w 10014"/>
              <a:gd name="connsiteY14" fmla="*/ 8604 h 10084"/>
              <a:gd name="connsiteX15" fmla="*/ 10000 w 10014"/>
              <a:gd name="connsiteY15" fmla="*/ 8604 h 10084"/>
              <a:gd name="connsiteX16" fmla="*/ 10014 w 10014"/>
              <a:gd name="connsiteY16" fmla="*/ 0 h 10084"/>
              <a:gd name="connsiteX0" fmla="*/ 10014 w 10014"/>
              <a:gd name="connsiteY0" fmla="*/ 0 h 10084"/>
              <a:gd name="connsiteX1" fmla="*/ 0 w 10014"/>
              <a:gd name="connsiteY1" fmla="*/ 6 h 10084"/>
              <a:gd name="connsiteX2" fmla="*/ 0 w 10014"/>
              <a:gd name="connsiteY2" fmla="*/ 8604 h 10084"/>
              <a:gd name="connsiteX3" fmla="*/ 1637 w 10014"/>
              <a:gd name="connsiteY3" fmla="*/ 8604 h 10084"/>
              <a:gd name="connsiteX4" fmla="*/ 1950 w 10014"/>
              <a:gd name="connsiteY4" fmla="*/ 10021 h 10084"/>
              <a:gd name="connsiteX5" fmla="*/ 1950 w 10014"/>
              <a:gd name="connsiteY5" fmla="*/ 10021 h 10084"/>
              <a:gd name="connsiteX6" fmla="*/ 1957 w 10014"/>
              <a:gd name="connsiteY6" fmla="*/ 10036 h 10084"/>
              <a:gd name="connsiteX7" fmla="*/ 1967 w 10014"/>
              <a:gd name="connsiteY7" fmla="*/ 10060 h 10084"/>
              <a:gd name="connsiteX8" fmla="*/ 1977 w 10014"/>
              <a:gd name="connsiteY8" fmla="*/ 10084 h 10084"/>
              <a:gd name="connsiteX9" fmla="*/ 1986 w 10014"/>
              <a:gd name="connsiteY9" fmla="*/ 10084 h 10084"/>
              <a:gd name="connsiteX10" fmla="*/ 1997 w 10014"/>
              <a:gd name="connsiteY10" fmla="*/ 10084 h 10084"/>
              <a:gd name="connsiteX11" fmla="*/ 2005 w 10014"/>
              <a:gd name="connsiteY11" fmla="*/ 10060 h 10084"/>
              <a:gd name="connsiteX12" fmla="*/ 2016 w 10014"/>
              <a:gd name="connsiteY12" fmla="*/ 10036 h 10084"/>
              <a:gd name="connsiteX13" fmla="*/ 2023 w 10014"/>
              <a:gd name="connsiteY13" fmla="*/ 10021 h 10084"/>
              <a:gd name="connsiteX14" fmla="*/ 2335 w 10014"/>
              <a:gd name="connsiteY14" fmla="*/ 8604 h 10084"/>
              <a:gd name="connsiteX15" fmla="*/ 10000 w 10014"/>
              <a:gd name="connsiteY15" fmla="*/ 8604 h 10084"/>
              <a:gd name="connsiteX16" fmla="*/ 10014 w 10014"/>
              <a:gd name="connsiteY16" fmla="*/ 0 h 10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014" h="10084">
                <a:moveTo>
                  <a:pt x="10014" y="0"/>
                </a:moveTo>
                <a:lnTo>
                  <a:pt x="0" y="6"/>
                </a:lnTo>
                <a:lnTo>
                  <a:pt x="0" y="8604"/>
                </a:lnTo>
                <a:lnTo>
                  <a:pt x="1637" y="8604"/>
                </a:lnTo>
                <a:cubicBezTo>
                  <a:pt x="1741" y="9077"/>
                  <a:pt x="1846" y="9548"/>
                  <a:pt x="1950" y="10021"/>
                </a:cubicBezTo>
                <a:lnTo>
                  <a:pt x="1950" y="10021"/>
                </a:lnTo>
                <a:cubicBezTo>
                  <a:pt x="1952" y="10027"/>
                  <a:pt x="1955" y="10031"/>
                  <a:pt x="1957" y="10036"/>
                </a:cubicBezTo>
                <a:cubicBezTo>
                  <a:pt x="1960" y="10044"/>
                  <a:pt x="1964" y="10053"/>
                  <a:pt x="1967" y="10060"/>
                </a:cubicBezTo>
                <a:cubicBezTo>
                  <a:pt x="1970" y="10068"/>
                  <a:pt x="1974" y="10076"/>
                  <a:pt x="1977" y="10084"/>
                </a:cubicBezTo>
                <a:lnTo>
                  <a:pt x="1986" y="10084"/>
                </a:lnTo>
                <a:lnTo>
                  <a:pt x="1997" y="10084"/>
                </a:lnTo>
                <a:cubicBezTo>
                  <a:pt x="2000" y="10076"/>
                  <a:pt x="2002" y="10068"/>
                  <a:pt x="2005" y="10060"/>
                </a:cubicBezTo>
                <a:cubicBezTo>
                  <a:pt x="2009" y="10053"/>
                  <a:pt x="2012" y="10044"/>
                  <a:pt x="2016" y="10036"/>
                </a:cubicBezTo>
                <a:cubicBezTo>
                  <a:pt x="2018" y="10031"/>
                  <a:pt x="2021" y="10027"/>
                  <a:pt x="2023" y="10021"/>
                </a:cubicBezTo>
                <a:lnTo>
                  <a:pt x="2335" y="8604"/>
                </a:lnTo>
                <a:lnTo>
                  <a:pt x="10000" y="8604"/>
                </a:lnTo>
                <a:cubicBezTo>
                  <a:pt x="10005" y="5736"/>
                  <a:pt x="10009" y="2868"/>
                  <a:pt x="10014" y="0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accent1"/>
            </a:solidFill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9E503D7-C832-FE40-89F7-03DDDFAA3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8720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solidFill>
            <a:schemeClr val="accent1"/>
          </a:solidFill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  <a:effectLst/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/>
              <a:pPr/>
              <a:t>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9460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tat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  <a:effectLst/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/>
              <a:pPr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0804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  <a:effectLst/>
        </p:spPr>
        <p:txBody>
          <a:bodyPr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/>
              <a:pPr/>
              <a:t>2/3/2023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592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2/3/2023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2/3/2023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2/3/2023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2/3/2023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/>
              <a:pPr/>
              <a:t>2/3/2023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7317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/>
              <a:pPr/>
              <a:t>2/3/2023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5769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9.jpeg"/><Relationship Id="rId7" Type="http://schemas.openxmlformats.org/officeDocument/2006/relationships/image" Target="../media/image3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jpeg"/><Relationship Id="rId3" Type="http://schemas.openxmlformats.org/officeDocument/2006/relationships/image" Target="../media/image13.png"/><Relationship Id="rId7" Type="http://schemas.openxmlformats.org/officeDocument/2006/relationships/image" Target="../media/image52.png"/><Relationship Id="rId12" Type="http://schemas.openxmlformats.org/officeDocument/2006/relationships/image" Target="../media/image5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5" Type="http://schemas.openxmlformats.org/officeDocument/2006/relationships/image" Target="../media/image60.jpeg"/><Relationship Id="rId10" Type="http://schemas.openxmlformats.org/officeDocument/2006/relationships/image" Target="../media/image55.png"/><Relationship Id="rId4" Type="http://schemas.openxmlformats.org/officeDocument/2006/relationships/image" Target="../media/image25.png"/><Relationship Id="rId9" Type="http://schemas.openxmlformats.org/officeDocument/2006/relationships/image" Target="../media/image54.png"/><Relationship Id="rId1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18" Type="http://schemas.openxmlformats.org/officeDocument/2006/relationships/image" Target="../media/image7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17" Type="http://schemas.openxmlformats.org/officeDocument/2006/relationships/image" Target="../media/image75.png"/><Relationship Id="rId2" Type="http://schemas.openxmlformats.org/officeDocument/2006/relationships/image" Target="../media/image25.png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5" Type="http://schemas.openxmlformats.org/officeDocument/2006/relationships/image" Target="../media/image73.png"/><Relationship Id="rId10" Type="http://schemas.openxmlformats.org/officeDocument/2006/relationships/image" Target="../media/image68.png"/><Relationship Id="rId19" Type="http://schemas.openxmlformats.org/officeDocument/2006/relationships/image" Target="../media/image77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11" Type="http://schemas.openxmlformats.org/officeDocument/2006/relationships/image" Target="../media/image86.jpeg"/><Relationship Id="rId5" Type="http://schemas.openxmlformats.org/officeDocument/2006/relationships/image" Target="../media/image80.png"/><Relationship Id="rId10" Type="http://schemas.openxmlformats.org/officeDocument/2006/relationships/image" Target="../media/image85.jpeg"/><Relationship Id="rId4" Type="http://schemas.openxmlformats.org/officeDocument/2006/relationships/image" Target="../media/image79.png"/><Relationship Id="rId9" Type="http://schemas.openxmlformats.org/officeDocument/2006/relationships/image" Target="../media/image8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041A3CA-E9FE-9249-A508-85B91988E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812" y="4975302"/>
            <a:ext cx="11202606" cy="1172280"/>
          </a:xfrm>
        </p:spPr>
        <p:txBody>
          <a:bodyPr>
            <a:normAutofit fontScale="90000"/>
          </a:bodyPr>
          <a:lstStyle/>
          <a:p>
            <a:br>
              <a:rPr lang="nb-NO" dirty="0"/>
            </a:br>
            <a:r>
              <a:rPr lang="nb-NO" sz="4000" b="1" dirty="0" err="1"/>
              <a:t>SoMe</a:t>
            </a:r>
            <a:r>
              <a:rPr lang="nb-NO" sz="4000" b="1" dirty="0"/>
              <a:t> statistikk Visit Telemark </a:t>
            </a:r>
            <a:br>
              <a:rPr lang="nb-NO" dirty="0"/>
            </a:br>
            <a:r>
              <a:rPr lang="nb-NO" dirty="0"/>
              <a:t>Januar 2023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3E070C42-2B11-3942-8CFD-436127919F1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6250" y="4975303"/>
            <a:ext cx="2345518" cy="1409622"/>
          </a:xfrm>
          <a:prstGeom prst="rect">
            <a:avLst/>
          </a:prstGeom>
        </p:spPr>
      </p:pic>
      <p:pic>
        <p:nvPicPr>
          <p:cNvPr id="12" name="Plassholder for bilde 11" descr="Et bilde som inneholder tekst, utendørs, skilt&#10;&#10;Automatisk generert beskrivelse">
            <a:extLst>
              <a:ext uri="{FF2B5EF4-FFF2-40B4-BE49-F238E27FC236}">
                <a16:creationId xmlns:a16="http://schemas.microsoft.com/office/drawing/2014/main" id="{70D87ACE-5234-7213-BA62-5C2E806375C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t="11513" b="18487"/>
          <a:stretch/>
        </p:blipFill>
        <p:spPr>
          <a:xfrm>
            <a:off x="-5291" y="0"/>
            <a:ext cx="12192000" cy="4800600"/>
          </a:xfrm>
        </p:spPr>
      </p:pic>
    </p:spTree>
    <p:extLst>
      <p:ext uri="{BB962C8B-B14F-4D97-AF65-F5344CB8AC3E}">
        <p14:creationId xmlns:p14="http://schemas.microsoft.com/office/powerpoint/2010/main" val="26450308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3AA2EB8-FEDE-42A7-ACE5-476A804CF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8640" y="458282"/>
            <a:ext cx="10267303" cy="970450"/>
          </a:xfrm>
        </p:spPr>
        <p:txBody>
          <a:bodyPr/>
          <a:lstStyle/>
          <a:p>
            <a:r>
              <a:rPr lang="nb-NO" dirty="0"/>
              <a:t> Instagram status januar –rekkevidde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DB1325FB-82B2-BBA2-223E-DFC2457A2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971" y="372661"/>
            <a:ext cx="1255204" cy="1255204"/>
          </a:xfrm>
          <a:prstGeom prst="rect">
            <a:avLst/>
          </a:prstGeom>
        </p:spPr>
      </p:pic>
      <p:pic>
        <p:nvPicPr>
          <p:cNvPr id="2050" name="Picture 2" descr="Ingen beskrivelse er tilgjengelig.">
            <a:extLst>
              <a:ext uri="{FF2B5EF4-FFF2-40B4-BE49-F238E27FC236}">
                <a16:creationId xmlns:a16="http://schemas.microsoft.com/office/drawing/2014/main" id="{9351DBD7-81E4-6DFD-F171-8626578FD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849" y="2385832"/>
            <a:ext cx="2568089" cy="433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ngen beskrivelse er tilgjengelig.">
            <a:extLst>
              <a:ext uri="{FF2B5EF4-FFF2-40B4-BE49-F238E27FC236}">
                <a16:creationId xmlns:a16="http://schemas.microsoft.com/office/drawing/2014/main" id="{A74D2EE4-7495-9653-AB1B-E4539B8A3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35" y="3265714"/>
            <a:ext cx="2774910" cy="235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790FD0CE-C0EE-ADB8-3B1C-BC2E1AEEAD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5260628"/>
            <a:ext cx="2608791" cy="1457412"/>
          </a:xfrm>
          <a:prstGeom prst="rect">
            <a:avLst/>
          </a:prstGeom>
        </p:spPr>
      </p:pic>
      <p:pic>
        <p:nvPicPr>
          <p:cNvPr id="2054" name="Picture 6" descr="Ingen beskrivelse er tilgjengelig.">
            <a:extLst>
              <a:ext uri="{FF2B5EF4-FFF2-40B4-BE49-F238E27FC236}">
                <a16:creationId xmlns:a16="http://schemas.microsoft.com/office/drawing/2014/main" id="{C6EC76F4-1D2F-2A17-A9D1-17B89763C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390" y="3832054"/>
            <a:ext cx="2608791" cy="136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ngen beskrivelse er tilgjengelig.">
            <a:extLst>
              <a:ext uri="{FF2B5EF4-FFF2-40B4-BE49-F238E27FC236}">
                <a16:creationId xmlns:a16="http://schemas.microsoft.com/office/drawing/2014/main" id="{E75F9B62-8708-4B46-6A43-5C61BCCAB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389" y="2379306"/>
            <a:ext cx="2608791" cy="1385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05372006-B1F7-C88E-0C02-2F9C96F541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83631" y="2385832"/>
            <a:ext cx="2315394" cy="433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1459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3AA2EB8-FEDE-42A7-ACE5-476A804CF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8640" y="458282"/>
            <a:ext cx="10267303" cy="970450"/>
          </a:xfrm>
        </p:spPr>
        <p:txBody>
          <a:bodyPr/>
          <a:lstStyle/>
          <a:p>
            <a:r>
              <a:rPr lang="nb-NO" dirty="0"/>
              <a:t> Instagram status januar –engasjement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DB1325FB-82B2-BBA2-223E-DFC2457A2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971" y="372661"/>
            <a:ext cx="1255204" cy="1255204"/>
          </a:xfrm>
          <a:prstGeom prst="rect">
            <a:avLst/>
          </a:prstGeom>
        </p:spPr>
      </p:pic>
      <p:pic>
        <p:nvPicPr>
          <p:cNvPr id="2052" name="Picture 4" descr="Ingen beskrivelse er tilgjengelig.">
            <a:extLst>
              <a:ext uri="{FF2B5EF4-FFF2-40B4-BE49-F238E27FC236}">
                <a16:creationId xmlns:a16="http://schemas.microsoft.com/office/drawing/2014/main" id="{A74D2EE4-7495-9653-AB1B-E4539B8A3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35" y="3265714"/>
            <a:ext cx="2774910" cy="235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068EE1BD-3E53-3A46-3FA6-C25939B7C3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5434"/>
          <a:stretch/>
        </p:blipFill>
        <p:spPr>
          <a:xfrm>
            <a:off x="3824024" y="2936761"/>
            <a:ext cx="2189907" cy="3230349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B054DB32-82C0-3A10-F786-A737670CFF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4387" y="5207472"/>
            <a:ext cx="2608791" cy="1510568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1C2B3634-F8E6-9C39-FE89-16B32CF095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4386" y="3727315"/>
            <a:ext cx="2608791" cy="1428111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4D3EB84D-E853-5754-3354-07377BB89E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4386" y="2385831"/>
            <a:ext cx="2608790" cy="1289437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F5ADABFA-E9CF-B0E5-E0F1-44058FE6BF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83631" y="2385831"/>
            <a:ext cx="2316567" cy="4332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9047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74F1482-69C3-47D5-95FE-67C0FA2DF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1CA5367-149E-428C-B4D8-C1ECC9EAF7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0800000">
            <a:off x="0" y="5388384"/>
            <a:ext cx="12192000" cy="1469616"/>
          </a:xfrm>
          <a:custGeom>
            <a:avLst/>
            <a:gdLst>
              <a:gd name="connsiteX0" fmla="*/ 6113881 w 12192000"/>
              <a:gd name="connsiteY0" fmla="*/ 1469616 h 1469616"/>
              <a:gd name="connsiteX1" fmla="*/ 6101181 w 12192000"/>
              <a:gd name="connsiteY1" fmla="*/ 1469616 h 1469616"/>
              <a:gd name="connsiteX2" fmla="*/ 6090598 w 12192000"/>
              <a:gd name="connsiteY2" fmla="*/ 1469616 h 1469616"/>
              <a:gd name="connsiteX3" fmla="*/ 6077897 w 12192000"/>
              <a:gd name="connsiteY3" fmla="*/ 1464854 h 1469616"/>
              <a:gd name="connsiteX4" fmla="*/ 6065198 w 12192000"/>
              <a:gd name="connsiteY4" fmla="*/ 1460091 h 1469616"/>
              <a:gd name="connsiteX5" fmla="*/ 6056731 w 12192000"/>
              <a:gd name="connsiteY5" fmla="*/ 1456916 h 1469616"/>
              <a:gd name="connsiteX6" fmla="*/ 5678033 w 12192000"/>
              <a:gd name="connsiteY6" fmla="*/ 1172892 h 1469616"/>
              <a:gd name="connsiteX7" fmla="*/ 0 w 12192000"/>
              <a:gd name="connsiteY7" fmla="*/ 1172892 h 1469616"/>
              <a:gd name="connsiteX8" fmla="*/ 0 w 12192000"/>
              <a:gd name="connsiteY8" fmla="*/ 1162370 h 1469616"/>
              <a:gd name="connsiteX9" fmla="*/ 0 w 12192000"/>
              <a:gd name="connsiteY9" fmla="*/ 403347 h 1469616"/>
              <a:gd name="connsiteX10" fmla="*/ 0 w 12192000"/>
              <a:gd name="connsiteY10" fmla="*/ 0 h 1469616"/>
              <a:gd name="connsiteX11" fmla="*/ 12192000 w 12192000"/>
              <a:gd name="connsiteY11" fmla="*/ 0 h 1469616"/>
              <a:gd name="connsiteX12" fmla="*/ 12192000 w 12192000"/>
              <a:gd name="connsiteY12" fmla="*/ 403347 h 1469616"/>
              <a:gd name="connsiteX13" fmla="*/ 12192000 w 12192000"/>
              <a:gd name="connsiteY13" fmla="*/ 1162370 h 1469616"/>
              <a:gd name="connsiteX14" fmla="*/ 12192000 w 12192000"/>
              <a:gd name="connsiteY14" fmla="*/ 1172892 h 1469616"/>
              <a:gd name="connsiteX15" fmla="*/ 6524330 w 12192000"/>
              <a:gd name="connsiteY15" fmla="*/ 1172892 h 1469616"/>
              <a:gd name="connsiteX16" fmla="*/ 6145631 w 12192000"/>
              <a:gd name="connsiteY16" fmla="*/ 1456916 h 1469616"/>
              <a:gd name="connsiteX17" fmla="*/ 6137163 w 12192000"/>
              <a:gd name="connsiteY17" fmla="*/ 1460091 h 1469616"/>
              <a:gd name="connsiteX18" fmla="*/ 6124463 w 12192000"/>
              <a:gd name="connsiteY18" fmla="*/ 1464854 h 1469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0" h="1469616">
                <a:moveTo>
                  <a:pt x="6113881" y="1469616"/>
                </a:moveTo>
                <a:lnTo>
                  <a:pt x="6101181" y="1469616"/>
                </a:lnTo>
                <a:lnTo>
                  <a:pt x="6090598" y="1469616"/>
                </a:lnTo>
                <a:lnTo>
                  <a:pt x="6077897" y="1464854"/>
                </a:lnTo>
                <a:lnTo>
                  <a:pt x="6065198" y="1460091"/>
                </a:lnTo>
                <a:lnTo>
                  <a:pt x="6056731" y="1456916"/>
                </a:lnTo>
                <a:lnTo>
                  <a:pt x="5678033" y="1172892"/>
                </a:lnTo>
                <a:lnTo>
                  <a:pt x="0" y="1172892"/>
                </a:lnTo>
                <a:lnTo>
                  <a:pt x="0" y="1162370"/>
                </a:lnTo>
                <a:lnTo>
                  <a:pt x="0" y="403347"/>
                </a:lnTo>
                <a:lnTo>
                  <a:pt x="0" y="0"/>
                </a:lnTo>
                <a:lnTo>
                  <a:pt x="12192000" y="0"/>
                </a:lnTo>
                <a:lnTo>
                  <a:pt x="12192000" y="403347"/>
                </a:lnTo>
                <a:lnTo>
                  <a:pt x="12192000" y="1162370"/>
                </a:lnTo>
                <a:lnTo>
                  <a:pt x="12192000" y="1172892"/>
                </a:lnTo>
                <a:lnTo>
                  <a:pt x="6524330" y="1172892"/>
                </a:lnTo>
                <a:lnTo>
                  <a:pt x="6145631" y="1456916"/>
                </a:lnTo>
                <a:lnTo>
                  <a:pt x="6137163" y="1460091"/>
                </a:lnTo>
                <a:lnTo>
                  <a:pt x="6124463" y="1464854"/>
                </a:lnTo>
                <a:close/>
              </a:path>
            </a:pathLst>
          </a:custGeom>
          <a:ln>
            <a:noFill/>
          </a:ln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Tittel 1">
            <a:extLst>
              <a:ext uri="{FF2B5EF4-FFF2-40B4-BE49-F238E27FC236}">
                <a16:creationId xmlns:a16="http://schemas.microsoft.com/office/drawing/2014/main" id="{94103966-920D-4A69-B587-F33D9F84B51D}"/>
              </a:ext>
            </a:extLst>
          </p:cNvPr>
          <p:cNvSpPr txBox="1">
            <a:spLocks/>
          </p:cNvSpPr>
          <p:nvPr/>
        </p:nvSpPr>
        <p:spPr>
          <a:xfrm>
            <a:off x="163693" y="5781346"/>
            <a:ext cx="11029541" cy="97045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nb-NO" sz="3200" dirty="0">
                <a:solidFill>
                  <a:schemeClr val="tx1"/>
                </a:solidFill>
              </a:rPr>
              <a:t>Visit Telemark mot andre destinasjoner &amp; lokale medier </a:t>
            </a:r>
          </a:p>
        </p:txBody>
      </p:sp>
      <p:sp>
        <p:nvSpPr>
          <p:cNvPr id="24" name="TekstSylinder 23">
            <a:extLst>
              <a:ext uri="{FF2B5EF4-FFF2-40B4-BE49-F238E27FC236}">
                <a16:creationId xmlns:a16="http://schemas.microsoft.com/office/drawing/2014/main" id="{35E639B0-9474-4B40-83CB-BD482F6E288A}"/>
              </a:ext>
            </a:extLst>
          </p:cNvPr>
          <p:cNvSpPr txBox="1"/>
          <p:nvPr/>
        </p:nvSpPr>
        <p:spPr>
          <a:xfrm>
            <a:off x="1111351" y="750708"/>
            <a:ext cx="41515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1800" b="1" i="0" u="none" strike="noStrike" kern="1200" cap="all" spc="120" baseline="0" dirty="0">
                <a:solidFill>
                  <a:srgbClr val="1EC8BE"/>
                </a:solidFill>
                <a:uFillTx/>
                <a:latin typeface="Calibri"/>
              </a:rPr>
              <a:t>7 plass PÅ Instagram blant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b="1" cap="all" spc="120" dirty="0">
                <a:solidFill>
                  <a:srgbClr val="1EC8BE"/>
                </a:solidFill>
                <a:latin typeface="Calibri"/>
              </a:rPr>
              <a:t>Andre destinasjoner</a:t>
            </a:r>
            <a:endParaRPr lang="nb-NO" sz="1800" b="1" i="0" u="none" strike="noStrike" kern="1200" cap="all" spc="120" baseline="0" dirty="0">
              <a:solidFill>
                <a:srgbClr val="1EC8BE"/>
              </a:solidFill>
              <a:uFillTx/>
              <a:latin typeface="Calibri"/>
            </a:endParaRPr>
          </a:p>
        </p:txBody>
      </p:sp>
      <p:cxnSp>
        <p:nvCxnSpPr>
          <p:cNvPr id="39" name="Rett linje 38">
            <a:extLst>
              <a:ext uri="{FF2B5EF4-FFF2-40B4-BE49-F238E27FC236}">
                <a16:creationId xmlns:a16="http://schemas.microsoft.com/office/drawing/2014/main" id="{475C7463-9D0A-4982-AE88-A3C4C127EF07}"/>
              </a:ext>
            </a:extLst>
          </p:cNvPr>
          <p:cNvCxnSpPr>
            <a:cxnSpLocks/>
          </p:cNvCxnSpPr>
          <p:nvPr/>
        </p:nvCxnSpPr>
        <p:spPr>
          <a:xfrm flipV="1">
            <a:off x="6100689" y="1242525"/>
            <a:ext cx="0" cy="371685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Bilde 15">
            <a:extLst>
              <a:ext uri="{FF2B5EF4-FFF2-40B4-BE49-F238E27FC236}">
                <a16:creationId xmlns:a16="http://schemas.microsoft.com/office/drawing/2014/main" id="{CCD44F7C-EE53-D5EB-CA58-59F6DDC6C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8908" y="193963"/>
            <a:ext cx="894184" cy="894184"/>
          </a:xfrm>
          <a:prstGeom prst="rect">
            <a:avLst/>
          </a:prstGeom>
        </p:spPr>
      </p:pic>
      <p:sp>
        <p:nvSpPr>
          <p:cNvPr id="27" name="TekstSylinder 26">
            <a:extLst>
              <a:ext uri="{FF2B5EF4-FFF2-40B4-BE49-F238E27FC236}">
                <a16:creationId xmlns:a16="http://schemas.microsoft.com/office/drawing/2014/main" id="{EA8113F3-2EA0-DCD4-5C91-74A2CFF3A755}"/>
              </a:ext>
            </a:extLst>
          </p:cNvPr>
          <p:cNvSpPr txBox="1"/>
          <p:nvPr/>
        </p:nvSpPr>
        <p:spPr>
          <a:xfrm>
            <a:off x="7001428" y="682893"/>
            <a:ext cx="41515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b="1" cap="all" spc="120" dirty="0">
                <a:solidFill>
                  <a:srgbClr val="1EC8BE"/>
                </a:solidFill>
                <a:latin typeface="Calibri"/>
              </a:rPr>
              <a:t>1</a:t>
            </a:r>
            <a:r>
              <a:rPr lang="nb-NO" sz="1800" b="1" i="0" u="none" strike="noStrike" kern="1200" cap="all" spc="120" baseline="0" dirty="0">
                <a:solidFill>
                  <a:srgbClr val="1EC8BE"/>
                </a:solidFill>
                <a:uFillTx/>
                <a:latin typeface="Calibri"/>
              </a:rPr>
              <a:t> plass PÅ Instagram blant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b="1" cap="all" spc="120" dirty="0">
                <a:solidFill>
                  <a:srgbClr val="1EC8BE"/>
                </a:solidFill>
                <a:latin typeface="Calibri"/>
              </a:rPr>
              <a:t>Lokale medier</a:t>
            </a:r>
            <a:endParaRPr lang="nb-NO" sz="1800" b="1" i="0" u="none" strike="noStrike" kern="1200" cap="all" spc="120" baseline="0" dirty="0">
              <a:solidFill>
                <a:srgbClr val="1EC8BE"/>
              </a:solidFill>
              <a:uFillTx/>
              <a:latin typeface="Calibri"/>
            </a:endParaRPr>
          </a:p>
        </p:txBody>
      </p:sp>
      <p:graphicFrame>
        <p:nvGraphicFramePr>
          <p:cNvPr id="28" name="Diagram 27">
            <a:extLst>
              <a:ext uri="{FF2B5EF4-FFF2-40B4-BE49-F238E27FC236}">
                <a16:creationId xmlns:a16="http://schemas.microsoft.com/office/drawing/2014/main" id="{9FE28810-7F63-FCF5-335B-6CE039AB5D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6062333"/>
              </p:ext>
            </p:extLst>
          </p:nvPr>
        </p:nvGraphicFramePr>
        <p:xfrm>
          <a:off x="6621234" y="172218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92F5D956-D08E-47BE-8BEE-D6107A79EBC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5539185"/>
              </p:ext>
            </p:extLst>
          </p:nvPr>
        </p:nvGraphicFramePr>
        <p:xfrm>
          <a:off x="83128" y="1790000"/>
          <a:ext cx="5717308" cy="31693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9469554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60E0EC1-6BBC-451A-985F-A714FE57F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149" y="528568"/>
            <a:ext cx="3547533" cy="161839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nb-NO" sz="6000" dirty="0"/>
              <a:t>Topp 12 innlegg</a:t>
            </a:r>
            <a:endParaRPr lang="en-US" sz="5400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6C57E6AA-3C96-D336-FAC2-B347DF87AA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3444" y="4711037"/>
            <a:ext cx="926941" cy="926941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44EDCEB2-389C-6CB3-83BA-16883F1820F2}"/>
              </a:ext>
            </a:extLst>
          </p:cNvPr>
          <p:cNvSpPr txBox="1"/>
          <p:nvPr/>
        </p:nvSpPr>
        <p:spPr>
          <a:xfrm>
            <a:off x="1043357" y="2393543"/>
            <a:ext cx="3547533" cy="23174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fontAlgn="auto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1400" b="1" dirty="0">
                <a:solidFill>
                  <a:srgbClr val="FEFEFE"/>
                </a:solidFill>
                <a:ea typeface="+mj-ea"/>
                <a:cs typeface="+mj-cs"/>
              </a:rPr>
              <a:t>Eksponeringer</a:t>
            </a:r>
          </a:p>
          <a:p>
            <a:pPr marL="285750" marR="0" lvl="0" indent="-285750" fontAlgn="auto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 typeface="Wingdings" panose="05000000000000000000" pitchFamily="2" charset="2"/>
              <a:buChar char="Ø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1400" dirty="0">
                <a:solidFill>
                  <a:srgbClr val="FEFEFE"/>
                </a:solidFill>
                <a:ea typeface="+mj-ea"/>
                <a:cs typeface="+mj-cs"/>
              </a:rPr>
              <a:t>Totalt antall ganger innlegget ditt har blitt sett</a:t>
            </a:r>
          </a:p>
          <a:p>
            <a:pPr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1400" b="1" kern="0" dirty="0">
                <a:solidFill>
                  <a:srgbClr val="FEFEFE"/>
                </a:solidFill>
                <a:ea typeface="+mj-ea"/>
                <a:cs typeface="+mj-cs"/>
              </a:rPr>
              <a:t>Rekkevidde</a:t>
            </a:r>
          </a:p>
          <a:p>
            <a:pPr marL="285750" indent="-285750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 typeface="Wingdings" panose="05000000000000000000" pitchFamily="2" charset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1400" kern="0" dirty="0">
                <a:solidFill>
                  <a:srgbClr val="FEFEFE"/>
                </a:solidFill>
                <a:ea typeface="+mj-ea"/>
                <a:cs typeface="+mj-cs"/>
              </a:rPr>
              <a:t>Antall unike kontoer som har sett innlegget ditt</a:t>
            </a:r>
          </a:p>
          <a:p>
            <a:pPr marL="0" marR="0" lvl="0" indent="0" fontAlgn="auto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b-NO" sz="1400" dirty="0">
              <a:solidFill>
                <a:srgbClr val="FEFEFE"/>
              </a:solidFill>
              <a:ea typeface="+mj-ea"/>
              <a:cs typeface="+mj-cs"/>
            </a:endParaRPr>
          </a:p>
        </p:txBody>
      </p:sp>
      <p:pic>
        <p:nvPicPr>
          <p:cNvPr id="3074" name="Picture 2" descr="Ingen beskrivelse er tilgjengelig.">
            <a:extLst>
              <a:ext uri="{FF2B5EF4-FFF2-40B4-BE49-F238E27FC236}">
                <a16:creationId xmlns:a16="http://schemas.microsoft.com/office/drawing/2014/main" id="{A2D86A4C-AC79-123D-0088-0C707734FC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32"/>
          <a:stretch/>
        </p:blipFill>
        <p:spPr bwMode="auto">
          <a:xfrm>
            <a:off x="8542088" y="1086540"/>
            <a:ext cx="3120495" cy="455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ngen beskrivelse er tilgjengelig.">
            <a:extLst>
              <a:ext uri="{FF2B5EF4-FFF2-40B4-BE49-F238E27FC236}">
                <a16:creationId xmlns:a16="http://schemas.microsoft.com/office/drawing/2014/main" id="{823A8E2F-A6EB-C98A-7137-F51FAD461C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56"/>
          <a:stretch/>
        </p:blipFill>
        <p:spPr bwMode="auto">
          <a:xfrm>
            <a:off x="5042983" y="1086540"/>
            <a:ext cx="3136748" cy="455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70497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60E0EC1-6BBC-451A-985F-A714FE57F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149" y="528568"/>
            <a:ext cx="3547533" cy="161839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nb-NO" sz="6000" dirty="0"/>
              <a:t>Topp 12 innlegg</a:t>
            </a:r>
            <a:endParaRPr lang="en-US" sz="5400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6C57E6AA-3C96-D336-FAC2-B347DF87AA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3444" y="4711037"/>
            <a:ext cx="926941" cy="926941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44EDCEB2-389C-6CB3-83BA-16883F1820F2}"/>
              </a:ext>
            </a:extLst>
          </p:cNvPr>
          <p:cNvSpPr txBox="1"/>
          <p:nvPr/>
        </p:nvSpPr>
        <p:spPr>
          <a:xfrm>
            <a:off x="1073147" y="2492017"/>
            <a:ext cx="3547533" cy="16937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fontAlgn="auto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1400" b="1" dirty="0">
                <a:solidFill>
                  <a:srgbClr val="FEFEFE"/>
                </a:solidFill>
                <a:ea typeface="+mj-ea"/>
                <a:cs typeface="+mj-cs"/>
              </a:rPr>
              <a:t>Likerklikk</a:t>
            </a:r>
          </a:p>
          <a:p>
            <a:pPr marL="285750" indent="-285750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 typeface="Wingdings" panose="05000000000000000000" pitchFamily="2" charset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1400" kern="0" dirty="0">
                <a:solidFill>
                  <a:srgbClr val="FEFEFE"/>
                </a:solidFill>
                <a:ea typeface="+mj-ea"/>
                <a:cs typeface="+mj-cs"/>
              </a:rPr>
              <a:t>Antall unike kontoer som har likt </a:t>
            </a:r>
          </a:p>
          <a:p>
            <a:pPr marL="0" marR="0" lvl="0" indent="0" fontAlgn="auto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1400" b="1" dirty="0">
                <a:solidFill>
                  <a:srgbClr val="FEFEFE"/>
                </a:solidFill>
                <a:ea typeface="+mj-ea"/>
                <a:cs typeface="+mj-cs"/>
              </a:rPr>
              <a:t>Følgere</a:t>
            </a:r>
          </a:p>
          <a:p>
            <a:pPr marL="285750" indent="-285750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 typeface="Wingdings" panose="05000000000000000000" pitchFamily="2" charset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1400" kern="0" dirty="0">
                <a:solidFill>
                  <a:srgbClr val="FEFEFE"/>
                </a:solidFill>
                <a:ea typeface="+mj-ea"/>
                <a:cs typeface="+mj-cs"/>
              </a:rPr>
              <a:t>Antall </a:t>
            </a:r>
            <a:r>
              <a:rPr lang="nb-NO" sz="1400" kern="0" dirty="0" err="1">
                <a:solidFill>
                  <a:srgbClr val="FEFEFE"/>
                </a:solidFill>
                <a:ea typeface="+mj-ea"/>
                <a:cs typeface="+mj-cs"/>
              </a:rPr>
              <a:t>følgerebilde</a:t>
            </a:r>
            <a:r>
              <a:rPr lang="nb-NO" sz="1400" kern="0" dirty="0">
                <a:solidFill>
                  <a:srgbClr val="FEFEFE"/>
                </a:solidFill>
                <a:ea typeface="+mj-ea"/>
                <a:cs typeface="+mj-cs"/>
              </a:rPr>
              <a:t> generert av bildet</a:t>
            </a:r>
          </a:p>
        </p:txBody>
      </p:sp>
      <p:pic>
        <p:nvPicPr>
          <p:cNvPr id="4098" name="Picture 2" descr="Ingen beskrivelse er tilgjengelig.">
            <a:extLst>
              <a:ext uri="{FF2B5EF4-FFF2-40B4-BE49-F238E27FC236}">
                <a16:creationId xmlns:a16="http://schemas.microsoft.com/office/drawing/2014/main" id="{3AEC63DE-19E0-8E03-6E02-30870495C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131" y="1128804"/>
            <a:ext cx="3291912" cy="4781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ngen beskrivelse er tilgjengelig.">
            <a:extLst>
              <a:ext uri="{FF2B5EF4-FFF2-40B4-BE49-F238E27FC236}">
                <a16:creationId xmlns:a16="http://schemas.microsoft.com/office/drawing/2014/main" id="{9FD4E434-F465-FF1A-1FDD-67780A636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699" y="1128804"/>
            <a:ext cx="3291912" cy="480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79710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60E0EC1-6BBC-451A-985F-A714FE57F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149" y="528568"/>
            <a:ext cx="3547533" cy="161839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nb-NO" sz="6000" dirty="0"/>
              <a:t>Topp 12 innlegg</a:t>
            </a:r>
            <a:endParaRPr lang="en-US" sz="5400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6C57E6AA-3C96-D336-FAC2-B347DF87AA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3444" y="4711037"/>
            <a:ext cx="926941" cy="926941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44EDCEB2-389C-6CB3-83BA-16883F1820F2}"/>
              </a:ext>
            </a:extLst>
          </p:cNvPr>
          <p:cNvSpPr txBox="1"/>
          <p:nvPr/>
        </p:nvSpPr>
        <p:spPr>
          <a:xfrm>
            <a:off x="1073147" y="2492017"/>
            <a:ext cx="3547533" cy="19414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fontAlgn="auto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1400" b="1" dirty="0">
                <a:solidFill>
                  <a:srgbClr val="FEFEFE"/>
                </a:solidFill>
                <a:ea typeface="+mj-ea"/>
                <a:cs typeface="+mj-cs"/>
              </a:rPr>
              <a:t>Profilbesøk</a:t>
            </a:r>
          </a:p>
          <a:p>
            <a:pPr marL="285750" marR="0" lvl="0" indent="-285750" fontAlgn="auto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 typeface="Wingdings" panose="05000000000000000000" pitchFamily="2" charset="2"/>
              <a:buChar char="Ø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1400" kern="0" dirty="0">
                <a:solidFill>
                  <a:srgbClr val="FEFEFE"/>
                </a:solidFill>
                <a:ea typeface="+mj-ea"/>
                <a:cs typeface="+mj-cs"/>
              </a:rPr>
              <a:t>Antall ganger profilen din har blitt sett </a:t>
            </a:r>
          </a:p>
          <a:p>
            <a:pPr marL="0" marR="0" lvl="0" indent="0" fontAlgn="auto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1400" b="1" dirty="0">
                <a:solidFill>
                  <a:srgbClr val="FEFEFE"/>
                </a:solidFill>
                <a:ea typeface="+mj-ea"/>
                <a:cs typeface="+mj-cs"/>
              </a:rPr>
              <a:t>Lagret</a:t>
            </a:r>
          </a:p>
          <a:p>
            <a:pPr marL="285750" indent="-285750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 typeface="Wingdings" panose="05000000000000000000" pitchFamily="2" charset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1400" kern="0" dirty="0">
                <a:solidFill>
                  <a:srgbClr val="FEFEFE"/>
                </a:solidFill>
                <a:ea typeface="+mj-ea"/>
                <a:cs typeface="+mj-cs"/>
              </a:rPr>
              <a:t>Antall ganger bildene er lagret, ofte brukt i planlegging</a:t>
            </a:r>
          </a:p>
        </p:txBody>
      </p:sp>
      <p:pic>
        <p:nvPicPr>
          <p:cNvPr id="5122" name="Picture 2" descr="Ingen beskrivelse er tilgjengelig.">
            <a:extLst>
              <a:ext uri="{FF2B5EF4-FFF2-40B4-BE49-F238E27FC236}">
                <a16:creationId xmlns:a16="http://schemas.microsoft.com/office/drawing/2014/main" id="{7E1A767A-E08A-1D5C-4902-0A1592A90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038" y="989907"/>
            <a:ext cx="3339302" cy="4847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ngen beskrivelse er tilgjengelig.">
            <a:extLst>
              <a:ext uri="{FF2B5EF4-FFF2-40B4-BE49-F238E27FC236}">
                <a16:creationId xmlns:a16="http://schemas.microsoft.com/office/drawing/2014/main" id="{20234EBC-4C32-8660-B718-044C1DAC4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124" y="989907"/>
            <a:ext cx="3340424" cy="4847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59455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Freeform 6">
            <a:extLst>
              <a:ext uri="{FF2B5EF4-FFF2-40B4-BE49-F238E27FC236}">
                <a16:creationId xmlns:a16="http://schemas.microsoft.com/office/drawing/2014/main" id="{11114F18-D12D-43C6-895F-5BA92C290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E2DD4A6-DC96-421E-9E1C-7CD0D2681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 bwMode="white">
          <a:xfrm>
            <a:off x="0" y="4525094"/>
            <a:ext cx="12203151" cy="2344057"/>
            <a:chOff x="0" y="4525094"/>
            <a:chExt cx="12203151" cy="2344057"/>
          </a:xfrm>
        </p:grpSpPr>
        <p:sp>
          <p:nvSpPr>
            <p:cNvPr id="58" name="Freeform 9">
              <a:extLst>
                <a:ext uri="{FF2B5EF4-FFF2-40B4-BE49-F238E27FC236}">
                  <a16:creationId xmlns:a16="http://schemas.microsoft.com/office/drawing/2014/main" id="{5E6BB74D-E85C-4CCB-90CE-0246006405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>
              <a:off x="0" y="4525094"/>
              <a:ext cx="12192000" cy="2332906"/>
            </a:xfrm>
            <a:custGeom>
              <a:avLst/>
              <a:gdLst>
                <a:gd name="connsiteX0" fmla="*/ 0 w 12192000"/>
                <a:gd name="connsiteY0" fmla="*/ 0 h 2332906"/>
                <a:gd name="connsiteX1" fmla="*/ 1996017 w 12192000"/>
                <a:gd name="connsiteY1" fmla="*/ 0 h 2332906"/>
                <a:gd name="connsiteX2" fmla="*/ 2377017 w 12192000"/>
                <a:gd name="connsiteY2" fmla="*/ 263783 h 2332906"/>
                <a:gd name="connsiteX3" fmla="*/ 2385484 w 12192000"/>
                <a:gd name="connsiteY3" fmla="*/ 266713 h 2332906"/>
                <a:gd name="connsiteX4" fmla="*/ 2398184 w 12192000"/>
                <a:gd name="connsiteY4" fmla="*/ 271110 h 2332906"/>
                <a:gd name="connsiteX5" fmla="*/ 2410883 w 12192000"/>
                <a:gd name="connsiteY5" fmla="*/ 275506 h 2332906"/>
                <a:gd name="connsiteX6" fmla="*/ 2421467 w 12192000"/>
                <a:gd name="connsiteY6" fmla="*/ 275506 h 2332906"/>
                <a:gd name="connsiteX7" fmla="*/ 2434167 w 12192000"/>
                <a:gd name="connsiteY7" fmla="*/ 275506 h 2332906"/>
                <a:gd name="connsiteX8" fmla="*/ 2444750 w 12192000"/>
                <a:gd name="connsiteY8" fmla="*/ 271110 h 2332906"/>
                <a:gd name="connsiteX9" fmla="*/ 2457450 w 12192000"/>
                <a:gd name="connsiteY9" fmla="*/ 266713 h 2332906"/>
                <a:gd name="connsiteX10" fmla="*/ 2465917 w 12192000"/>
                <a:gd name="connsiteY10" fmla="*/ 263783 h 2332906"/>
                <a:gd name="connsiteX11" fmla="*/ 2846917 w 12192000"/>
                <a:gd name="connsiteY11" fmla="*/ 0 h 2332906"/>
                <a:gd name="connsiteX12" fmla="*/ 12192000 w 12192000"/>
                <a:gd name="connsiteY12" fmla="*/ 0 h 2332906"/>
                <a:gd name="connsiteX13" fmla="*/ 12192000 w 12192000"/>
                <a:gd name="connsiteY13" fmla="*/ 2332906 h 2332906"/>
                <a:gd name="connsiteX14" fmla="*/ 0 w 12192000"/>
                <a:gd name="connsiteY14" fmla="*/ 2332906 h 2332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2332906">
                  <a:moveTo>
                    <a:pt x="0" y="0"/>
                  </a:moveTo>
                  <a:lnTo>
                    <a:pt x="1996017" y="0"/>
                  </a:lnTo>
                  <a:lnTo>
                    <a:pt x="2377017" y="263783"/>
                  </a:lnTo>
                  <a:lnTo>
                    <a:pt x="2385484" y="266713"/>
                  </a:lnTo>
                  <a:lnTo>
                    <a:pt x="2398184" y="271110"/>
                  </a:lnTo>
                  <a:lnTo>
                    <a:pt x="2410883" y="275506"/>
                  </a:lnTo>
                  <a:lnTo>
                    <a:pt x="2421467" y="275506"/>
                  </a:lnTo>
                  <a:lnTo>
                    <a:pt x="2434167" y="275506"/>
                  </a:lnTo>
                  <a:lnTo>
                    <a:pt x="2444750" y="271110"/>
                  </a:lnTo>
                  <a:lnTo>
                    <a:pt x="2457450" y="266713"/>
                  </a:lnTo>
                  <a:lnTo>
                    <a:pt x="2465917" y="263783"/>
                  </a:lnTo>
                  <a:lnTo>
                    <a:pt x="2846917" y="0"/>
                  </a:lnTo>
                  <a:lnTo>
                    <a:pt x="12192000" y="0"/>
                  </a:lnTo>
                  <a:lnTo>
                    <a:pt x="12192000" y="2332906"/>
                  </a:lnTo>
                  <a:lnTo>
                    <a:pt x="0" y="2332906"/>
                  </a:lnTo>
                  <a:close/>
                </a:path>
              </a:pathLst>
            </a:custGeom>
            <a:solidFill>
              <a:schemeClr val="bg1">
                <a:lumMod val="85000"/>
                <a:lumOff val="1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Isosceles Triangle 58">
              <a:extLst>
                <a:ext uri="{FF2B5EF4-FFF2-40B4-BE49-F238E27FC236}">
                  <a16:creationId xmlns:a16="http://schemas.microsoft.com/office/drawing/2014/main" id="{52808592-600C-4349-9F27-EC36C0BA4C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 flipH="1">
              <a:off x="3820" y="4536245"/>
              <a:ext cx="5660999" cy="2332906"/>
            </a:xfrm>
            <a:prstGeom prst="triangle">
              <a:avLst>
                <a:gd name="adj" fmla="val 100000"/>
              </a:avLst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Isosceles Triangle 59">
              <a:extLst>
                <a:ext uri="{FF2B5EF4-FFF2-40B4-BE49-F238E27FC236}">
                  <a16:creationId xmlns:a16="http://schemas.microsoft.com/office/drawing/2014/main" id="{B5E00D3B-1E29-4E11-BCD3-8E3A56F4BE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>
              <a:off x="4813714" y="4536245"/>
              <a:ext cx="7389437" cy="2332906"/>
            </a:xfrm>
            <a:prstGeom prst="triangle">
              <a:avLst>
                <a:gd name="adj" fmla="val 100000"/>
              </a:avLst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" name="Tittel 1">
            <a:extLst>
              <a:ext uri="{FF2B5EF4-FFF2-40B4-BE49-F238E27FC236}">
                <a16:creationId xmlns:a16="http://schemas.microsoft.com/office/drawing/2014/main" id="{613D342B-1AD2-4BBE-B54F-45A970B31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9037" y="4965921"/>
            <a:ext cx="9458507" cy="77952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Reels i </a:t>
            </a:r>
            <a:r>
              <a:rPr lang="en-US" dirty="0" err="1"/>
              <a:t>januar</a:t>
            </a:r>
            <a:endParaRPr lang="en-US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010A7382-0621-DD40-65BA-E47B1B097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796" y="4825377"/>
            <a:ext cx="1115167" cy="1115167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  <p:pic>
        <p:nvPicPr>
          <p:cNvPr id="6146" name="Picture 2" descr="Ingen beskrivelse er tilgjengelig.">
            <a:extLst>
              <a:ext uri="{FF2B5EF4-FFF2-40B4-BE49-F238E27FC236}">
                <a16:creationId xmlns:a16="http://schemas.microsoft.com/office/drawing/2014/main" id="{0944C8ED-34A9-4C35-3B5A-DDA9D78AE9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49" b="8980"/>
          <a:stretch/>
        </p:blipFill>
        <p:spPr bwMode="auto">
          <a:xfrm>
            <a:off x="66409" y="158169"/>
            <a:ext cx="2247583" cy="425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F52E7696-E40C-1035-64DA-90D4F1E16F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8167" y="166690"/>
            <a:ext cx="2247583" cy="4245910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3F249BE8-818D-2254-45E9-C53E34CBF0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9925" y="158169"/>
            <a:ext cx="2407993" cy="4245910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BA77E9F5-6810-E098-AE5D-6EE73949DB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6858" y="166690"/>
            <a:ext cx="2487648" cy="4245910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E42BCF73-8554-38F0-C842-E16A8147FF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47396" y="158169"/>
            <a:ext cx="2433317" cy="424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5433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D604C63-AFA9-4B5E-B58D-B9142618E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782" y="476899"/>
            <a:ext cx="9417076" cy="9704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 err="1"/>
              <a:t>Publikum</a:t>
            </a:r>
            <a:r>
              <a:rPr lang="en-US" sz="5400" dirty="0"/>
              <a:t> Visit Telemark</a:t>
            </a: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8BDDAB59-D7CB-D3C7-D569-61ECC4274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5" y="4068514"/>
            <a:ext cx="1881847" cy="187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utoShape 16" descr="We Used Facebook Live To Broadcast The - Transparent Facebook Live Emoji  Png,Facebook Live Png - free transparent png images - pngaaa.com">
            <a:extLst>
              <a:ext uri="{FF2B5EF4-FFF2-40B4-BE49-F238E27FC236}">
                <a16:creationId xmlns:a16="http://schemas.microsoft.com/office/drawing/2014/main" id="{A993C240-745B-44CC-DEFA-B43CC912746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pic>
        <p:nvPicPr>
          <p:cNvPr id="21" name="Bilde 20">
            <a:extLst>
              <a:ext uri="{FF2B5EF4-FFF2-40B4-BE49-F238E27FC236}">
                <a16:creationId xmlns:a16="http://schemas.microsoft.com/office/drawing/2014/main" id="{570FD06F-8161-F762-FC68-4ED6CA506D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423" y="2594449"/>
            <a:ext cx="1953594" cy="1637694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99976221-361D-5856-9CE7-4A9E663FAA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435" y="476899"/>
            <a:ext cx="981544" cy="981544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5DC34E1B-0DE2-4B6D-835E-F2D552B6DE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1401" y="2390121"/>
            <a:ext cx="2157671" cy="1038879"/>
          </a:xfrm>
          <a:prstGeom prst="rect">
            <a:avLst/>
          </a:prstGeom>
        </p:spPr>
      </p:pic>
      <p:pic>
        <p:nvPicPr>
          <p:cNvPr id="20" name="Bilde 19">
            <a:extLst>
              <a:ext uri="{FF2B5EF4-FFF2-40B4-BE49-F238E27FC236}">
                <a16:creationId xmlns:a16="http://schemas.microsoft.com/office/drawing/2014/main" id="{78B0CE35-3899-4542-A95F-0B372B6CBC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7961" y="3533432"/>
            <a:ext cx="2157671" cy="867759"/>
          </a:xfrm>
          <a:prstGeom prst="rect">
            <a:avLst/>
          </a:prstGeom>
        </p:spPr>
      </p:pic>
      <p:pic>
        <p:nvPicPr>
          <p:cNvPr id="23" name="Bilde 22">
            <a:extLst>
              <a:ext uri="{FF2B5EF4-FFF2-40B4-BE49-F238E27FC236}">
                <a16:creationId xmlns:a16="http://schemas.microsoft.com/office/drawing/2014/main" id="{B99077B6-1A87-47C9-ACA2-583F2EFE1A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7961" y="4505623"/>
            <a:ext cx="2144552" cy="793653"/>
          </a:xfrm>
          <a:prstGeom prst="rect">
            <a:avLst/>
          </a:prstGeom>
        </p:spPr>
      </p:pic>
      <p:pic>
        <p:nvPicPr>
          <p:cNvPr id="25" name="Bilde 24">
            <a:extLst>
              <a:ext uri="{FF2B5EF4-FFF2-40B4-BE49-F238E27FC236}">
                <a16:creationId xmlns:a16="http://schemas.microsoft.com/office/drawing/2014/main" id="{410A3589-DECC-43C7-910B-1A6FD3947E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89689" y="5403708"/>
            <a:ext cx="2152824" cy="821162"/>
          </a:xfrm>
          <a:prstGeom prst="rect">
            <a:avLst/>
          </a:prstGeom>
        </p:spPr>
      </p:pic>
      <p:pic>
        <p:nvPicPr>
          <p:cNvPr id="27" name="Bilde 26">
            <a:extLst>
              <a:ext uri="{FF2B5EF4-FFF2-40B4-BE49-F238E27FC236}">
                <a16:creationId xmlns:a16="http://schemas.microsoft.com/office/drawing/2014/main" id="{A77A13F4-03B7-41C8-87B2-B8F5DFF90D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83618" y="3533351"/>
            <a:ext cx="2152466" cy="867838"/>
          </a:xfrm>
          <a:prstGeom prst="rect">
            <a:avLst/>
          </a:prstGeom>
        </p:spPr>
      </p:pic>
      <p:pic>
        <p:nvPicPr>
          <p:cNvPr id="29" name="Bilde 28">
            <a:extLst>
              <a:ext uri="{FF2B5EF4-FFF2-40B4-BE49-F238E27FC236}">
                <a16:creationId xmlns:a16="http://schemas.microsoft.com/office/drawing/2014/main" id="{48D71CD9-B9BA-4968-A5B7-9D5A3B71AC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83618" y="4488092"/>
            <a:ext cx="2152466" cy="828713"/>
          </a:xfrm>
          <a:prstGeom prst="rect">
            <a:avLst/>
          </a:prstGeom>
        </p:spPr>
      </p:pic>
      <p:pic>
        <p:nvPicPr>
          <p:cNvPr id="31" name="Bilde 30">
            <a:extLst>
              <a:ext uri="{FF2B5EF4-FFF2-40B4-BE49-F238E27FC236}">
                <a16:creationId xmlns:a16="http://schemas.microsoft.com/office/drawing/2014/main" id="{3FC0AD3F-D2A3-4E87-B358-46A9FA27774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88711" y="5403708"/>
            <a:ext cx="2222697" cy="784869"/>
          </a:xfrm>
          <a:prstGeom prst="rect">
            <a:avLst/>
          </a:prstGeom>
        </p:spPr>
      </p:pic>
      <p:pic>
        <p:nvPicPr>
          <p:cNvPr id="7170" name="Picture 2" descr="Ingen beskrivelse er tilgjengelig.">
            <a:extLst>
              <a:ext uri="{FF2B5EF4-FFF2-40B4-BE49-F238E27FC236}">
                <a16:creationId xmlns:a16="http://schemas.microsoft.com/office/drawing/2014/main" id="{092ED426-6C8D-B1E1-6049-B523D0133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286" y="2281004"/>
            <a:ext cx="1949514" cy="290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ngen beskrivelse er tilgjengelig.">
            <a:extLst>
              <a:ext uri="{FF2B5EF4-FFF2-40B4-BE49-F238E27FC236}">
                <a16:creationId xmlns:a16="http://schemas.microsoft.com/office/drawing/2014/main" id="{1C79ADD1-C915-AC35-B3C3-32500B64B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793" y="5234618"/>
            <a:ext cx="2228290" cy="1477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Ingen beskrivelse er tilgjengelig.">
            <a:extLst>
              <a:ext uri="{FF2B5EF4-FFF2-40B4-BE49-F238E27FC236}">
                <a16:creationId xmlns:a16="http://schemas.microsoft.com/office/drawing/2014/main" id="{E7220FD9-9CAB-4C46-8CFF-BE969EEFC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16" y="2276591"/>
            <a:ext cx="2228290" cy="290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Ingen beskrivelse er tilgjengelig.">
            <a:extLst>
              <a:ext uri="{FF2B5EF4-FFF2-40B4-BE49-F238E27FC236}">
                <a16:creationId xmlns:a16="http://schemas.microsoft.com/office/drawing/2014/main" id="{850C68B0-E4BC-D649-E026-9FFD569E15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63" b="26394"/>
          <a:stretch/>
        </p:blipFill>
        <p:spPr bwMode="auto">
          <a:xfrm>
            <a:off x="4439892" y="5237432"/>
            <a:ext cx="1960908" cy="1439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30743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Freeform 6">
            <a:extLst>
              <a:ext uri="{FF2B5EF4-FFF2-40B4-BE49-F238E27FC236}">
                <a16:creationId xmlns:a16="http://schemas.microsoft.com/office/drawing/2014/main" id="{11114F18-D12D-43C6-895F-5BA92C290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6="http://schemas.microsoft.com/office/drawing/2014/main" xmlns:p14="http://schemas.microsoft.com/office/powerpoint/2010/main"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E2DD4A6-DC96-421E-9E1C-7CD0D2681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 bwMode="white">
          <a:xfrm>
            <a:off x="0" y="4525094"/>
            <a:ext cx="12203151" cy="2344057"/>
            <a:chOff x="0" y="4525094"/>
            <a:chExt cx="12203151" cy="2344057"/>
          </a:xfrm>
        </p:grpSpPr>
        <p:sp>
          <p:nvSpPr>
            <p:cNvPr id="58" name="Freeform 9">
              <a:extLst>
                <a:ext uri="{FF2B5EF4-FFF2-40B4-BE49-F238E27FC236}">
                  <a16:creationId xmlns:a16="http://schemas.microsoft.com/office/drawing/2014/main" id="{5E6BB74D-E85C-4CCB-90CE-0246006405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>
              <a:off x="0" y="4525094"/>
              <a:ext cx="12192000" cy="2332906"/>
            </a:xfrm>
            <a:custGeom>
              <a:avLst/>
              <a:gdLst>
                <a:gd name="connsiteX0" fmla="*/ 0 w 12192000"/>
                <a:gd name="connsiteY0" fmla="*/ 0 h 2332906"/>
                <a:gd name="connsiteX1" fmla="*/ 1996017 w 12192000"/>
                <a:gd name="connsiteY1" fmla="*/ 0 h 2332906"/>
                <a:gd name="connsiteX2" fmla="*/ 2377017 w 12192000"/>
                <a:gd name="connsiteY2" fmla="*/ 263783 h 2332906"/>
                <a:gd name="connsiteX3" fmla="*/ 2385484 w 12192000"/>
                <a:gd name="connsiteY3" fmla="*/ 266713 h 2332906"/>
                <a:gd name="connsiteX4" fmla="*/ 2398184 w 12192000"/>
                <a:gd name="connsiteY4" fmla="*/ 271110 h 2332906"/>
                <a:gd name="connsiteX5" fmla="*/ 2410883 w 12192000"/>
                <a:gd name="connsiteY5" fmla="*/ 275506 h 2332906"/>
                <a:gd name="connsiteX6" fmla="*/ 2421467 w 12192000"/>
                <a:gd name="connsiteY6" fmla="*/ 275506 h 2332906"/>
                <a:gd name="connsiteX7" fmla="*/ 2434167 w 12192000"/>
                <a:gd name="connsiteY7" fmla="*/ 275506 h 2332906"/>
                <a:gd name="connsiteX8" fmla="*/ 2444750 w 12192000"/>
                <a:gd name="connsiteY8" fmla="*/ 271110 h 2332906"/>
                <a:gd name="connsiteX9" fmla="*/ 2457450 w 12192000"/>
                <a:gd name="connsiteY9" fmla="*/ 266713 h 2332906"/>
                <a:gd name="connsiteX10" fmla="*/ 2465917 w 12192000"/>
                <a:gd name="connsiteY10" fmla="*/ 263783 h 2332906"/>
                <a:gd name="connsiteX11" fmla="*/ 2846917 w 12192000"/>
                <a:gd name="connsiteY11" fmla="*/ 0 h 2332906"/>
                <a:gd name="connsiteX12" fmla="*/ 12192000 w 12192000"/>
                <a:gd name="connsiteY12" fmla="*/ 0 h 2332906"/>
                <a:gd name="connsiteX13" fmla="*/ 12192000 w 12192000"/>
                <a:gd name="connsiteY13" fmla="*/ 2332906 h 2332906"/>
                <a:gd name="connsiteX14" fmla="*/ 0 w 12192000"/>
                <a:gd name="connsiteY14" fmla="*/ 2332906 h 2332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2332906">
                  <a:moveTo>
                    <a:pt x="0" y="0"/>
                  </a:moveTo>
                  <a:lnTo>
                    <a:pt x="1996017" y="0"/>
                  </a:lnTo>
                  <a:lnTo>
                    <a:pt x="2377017" y="263783"/>
                  </a:lnTo>
                  <a:lnTo>
                    <a:pt x="2385484" y="266713"/>
                  </a:lnTo>
                  <a:lnTo>
                    <a:pt x="2398184" y="271110"/>
                  </a:lnTo>
                  <a:lnTo>
                    <a:pt x="2410883" y="275506"/>
                  </a:lnTo>
                  <a:lnTo>
                    <a:pt x="2421467" y="275506"/>
                  </a:lnTo>
                  <a:lnTo>
                    <a:pt x="2434167" y="275506"/>
                  </a:lnTo>
                  <a:lnTo>
                    <a:pt x="2444750" y="271110"/>
                  </a:lnTo>
                  <a:lnTo>
                    <a:pt x="2457450" y="266713"/>
                  </a:lnTo>
                  <a:lnTo>
                    <a:pt x="2465917" y="263783"/>
                  </a:lnTo>
                  <a:lnTo>
                    <a:pt x="2846917" y="0"/>
                  </a:lnTo>
                  <a:lnTo>
                    <a:pt x="12192000" y="0"/>
                  </a:lnTo>
                  <a:lnTo>
                    <a:pt x="12192000" y="2332906"/>
                  </a:lnTo>
                  <a:lnTo>
                    <a:pt x="0" y="2332906"/>
                  </a:lnTo>
                  <a:close/>
                </a:path>
              </a:pathLst>
            </a:custGeom>
            <a:solidFill>
              <a:schemeClr val="bg1">
                <a:lumMod val="85000"/>
                <a:lumOff val="1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Isosceles Triangle 58">
              <a:extLst>
                <a:ext uri="{FF2B5EF4-FFF2-40B4-BE49-F238E27FC236}">
                  <a16:creationId xmlns:a16="http://schemas.microsoft.com/office/drawing/2014/main" id="{52808592-600C-4349-9F27-EC36C0BA4C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 flipH="1">
              <a:off x="3820" y="4536245"/>
              <a:ext cx="5660999" cy="2332906"/>
            </a:xfrm>
            <a:prstGeom prst="triangle">
              <a:avLst>
                <a:gd name="adj" fmla="val 100000"/>
              </a:avLst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Isosceles Triangle 59">
              <a:extLst>
                <a:ext uri="{FF2B5EF4-FFF2-40B4-BE49-F238E27FC236}">
                  <a16:creationId xmlns:a16="http://schemas.microsoft.com/office/drawing/2014/main" id="{B5E00D3B-1E29-4E11-BCD3-8E3A56F4BE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>
              <a:off x="4813714" y="4536245"/>
              <a:ext cx="7389437" cy="2332906"/>
            </a:xfrm>
            <a:prstGeom prst="triangle">
              <a:avLst>
                <a:gd name="adj" fmla="val 100000"/>
              </a:avLst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" name="Tittel 1">
            <a:extLst>
              <a:ext uri="{FF2B5EF4-FFF2-40B4-BE49-F238E27FC236}">
                <a16:creationId xmlns:a16="http://schemas.microsoft.com/office/drawing/2014/main" id="{613D342B-1AD2-4BBE-B54F-45A970B31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1" y="4817533"/>
            <a:ext cx="10572000" cy="77952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Bruk av #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destinasjoner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Norge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010A7382-0621-DD40-65BA-E47B1B097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1770" y="2594772"/>
            <a:ext cx="1388459" cy="1388459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  <p:sp>
        <p:nvSpPr>
          <p:cNvPr id="18" name="Ellipse 6">
            <a:extLst>
              <a:ext uri="{FF2B5EF4-FFF2-40B4-BE49-F238E27FC236}">
                <a16:creationId xmlns:a16="http://schemas.microsoft.com/office/drawing/2014/main" id="{A52919E3-307D-1442-7C94-6CC54F97B8BE}"/>
              </a:ext>
            </a:extLst>
          </p:cNvPr>
          <p:cNvSpPr/>
          <p:nvPr/>
        </p:nvSpPr>
        <p:spPr>
          <a:xfrm>
            <a:off x="1044078" y="2766651"/>
            <a:ext cx="1450503" cy="144016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FFFFFF"/>
          </a:solidFill>
          <a:ln w="25402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b-NO" sz="1800" b="0" i="0" u="none" strike="noStrike" kern="1200" cap="none" spc="0" baseline="0">
              <a:solidFill>
                <a:srgbClr val="FFFFFF"/>
              </a:solidFill>
              <a:uFillTx/>
              <a:latin typeface="Telefon"/>
            </a:endParaRPr>
          </a:p>
        </p:txBody>
      </p:sp>
      <p:sp>
        <p:nvSpPr>
          <p:cNvPr id="19" name="TekstSylinder 15">
            <a:extLst>
              <a:ext uri="{FF2B5EF4-FFF2-40B4-BE49-F238E27FC236}">
                <a16:creationId xmlns:a16="http://schemas.microsoft.com/office/drawing/2014/main" id="{AC1D18BC-86FC-9A6C-97A6-5CC888128250}"/>
              </a:ext>
            </a:extLst>
          </p:cNvPr>
          <p:cNvSpPr txBox="1"/>
          <p:nvPr/>
        </p:nvSpPr>
        <p:spPr>
          <a:xfrm>
            <a:off x="996292" y="3111343"/>
            <a:ext cx="1512170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1800" b="0" i="0" u="none" strike="noStrike" kern="1200" cap="none" spc="0" baseline="0" dirty="0">
                <a:solidFill>
                  <a:srgbClr val="000000"/>
                </a:solidFill>
                <a:uFillTx/>
                <a:latin typeface="Telefon"/>
              </a:rPr>
              <a:t>#visitoslo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1800" b="0" i="0" u="none" strike="noStrike" kern="1200" cap="none" spc="0" baseline="0" dirty="0">
                <a:solidFill>
                  <a:srgbClr val="000000"/>
                </a:solidFill>
                <a:uFillTx/>
                <a:latin typeface="Telefon"/>
              </a:rPr>
              <a:t> 1 004 219</a:t>
            </a:r>
          </a:p>
        </p:txBody>
      </p:sp>
      <p:sp>
        <p:nvSpPr>
          <p:cNvPr id="20" name="Ellipse 4">
            <a:extLst>
              <a:ext uri="{FF2B5EF4-FFF2-40B4-BE49-F238E27FC236}">
                <a16:creationId xmlns:a16="http://schemas.microsoft.com/office/drawing/2014/main" id="{47F33BC6-BBB5-A95B-5733-6491011691C9}"/>
              </a:ext>
            </a:extLst>
          </p:cNvPr>
          <p:cNvSpPr/>
          <p:nvPr/>
        </p:nvSpPr>
        <p:spPr>
          <a:xfrm>
            <a:off x="7919178" y="1580644"/>
            <a:ext cx="1450503" cy="144016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71C2AD"/>
          </a:solidFill>
          <a:ln w="25402" cap="flat">
            <a:solidFill>
              <a:schemeClr val="bg1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b-NO" sz="1800" b="0" i="0" u="none" strike="noStrike" kern="1200" cap="none" spc="0" baseline="0">
              <a:solidFill>
                <a:srgbClr val="FFFFFF"/>
              </a:solidFill>
              <a:uFillTx/>
              <a:latin typeface="Telefon"/>
            </a:endParaRPr>
          </a:p>
        </p:txBody>
      </p:sp>
      <p:sp>
        <p:nvSpPr>
          <p:cNvPr id="21" name="Ellipse 10">
            <a:extLst>
              <a:ext uri="{FF2B5EF4-FFF2-40B4-BE49-F238E27FC236}">
                <a16:creationId xmlns:a16="http://schemas.microsoft.com/office/drawing/2014/main" id="{11E4DB07-972A-4C19-1FB5-3FED5150E27A}"/>
              </a:ext>
            </a:extLst>
          </p:cNvPr>
          <p:cNvSpPr/>
          <p:nvPr/>
        </p:nvSpPr>
        <p:spPr>
          <a:xfrm>
            <a:off x="2683305" y="1560399"/>
            <a:ext cx="1450503" cy="144016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8064A2"/>
          </a:solidFill>
          <a:ln w="25402" cap="flat">
            <a:solidFill>
              <a:schemeClr val="bg1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b-NO" sz="1800" b="0" i="0" u="none" strike="noStrike" kern="1200" cap="none" spc="0" baseline="0">
              <a:solidFill>
                <a:srgbClr val="FFFFFF"/>
              </a:solidFill>
              <a:uFillTx/>
              <a:latin typeface="Telefon"/>
            </a:endParaRPr>
          </a:p>
        </p:txBody>
      </p:sp>
      <p:sp>
        <p:nvSpPr>
          <p:cNvPr id="22" name="TekstSylinder 13">
            <a:extLst>
              <a:ext uri="{FF2B5EF4-FFF2-40B4-BE49-F238E27FC236}">
                <a16:creationId xmlns:a16="http://schemas.microsoft.com/office/drawing/2014/main" id="{73F1DBF6-0AB3-5DBE-EE6A-644D841137A4}"/>
              </a:ext>
            </a:extLst>
          </p:cNvPr>
          <p:cNvSpPr txBox="1"/>
          <p:nvPr/>
        </p:nvSpPr>
        <p:spPr>
          <a:xfrm>
            <a:off x="7906751" y="1946980"/>
            <a:ext cx="1512170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1800" b="0" i="0" u="none" strike="noStrike" kern="1200" cap="none" spc="0" baseline="0" dirty="0">
                <a:solidFill>
                  <a:srgbClr val="000000"/>
                </a:solidFill>
                <a:uFillTx/>
                <a:latin typeface="Telefon"/>
              </a:rPr>
              <a:t>#visittelemark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1800" b="0" i="0" u="none" strike="noStrike" kern="1200" cap="none" spc="0" baseline="0" dirty="0">
                <a:solidFill>
                  <a:srgbClr val="000000"/>
                </a:solidFill>
                <a:uFillTx/>
                <a:latin typeface="Telefon"/>
              </a:rPr>
              <a:t> 230 772</a:t>
            </a:r>
          </a:p>
        </p:txBody>
      </p:sp>
      <p:sp>
        <p:nvSpPr>
          <p:cNvPr id="23" name="TekstSylinder 21">
            <a:extLst>
              <a:ext uri="{FF2B5EF4-FFF2-40B4-BE49-F238E27FC236}">
                <a16:creationId xmlns:a16="http://schemas.microsoft.com/office/drawing/2014/main" id="{0ACD595E-CBFD-A5A6-108A-5BE696F95696}"/>
              </a:ext>
            </a:extLst>
          </p:cNvPr>
          <p:cNvSpPr txBox="1"/>
          <p:nvPr/>
        </p:nvSpPr>
        <p:spPr>
          <a:xfrm>
            <a:off x="2565055" y="2000564"/>
            <a:ext cx="1687013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1600" b="0" i="0" u="none" strike="noStrike" kern="1200" cap="none" spc="0" baseline="0" dirty="0">
                <a:solidFill>
                  <a:srgbClr val="000000"/>
                </a:solidFill>
                <a:uFillTx/>
                <a:latin typeface="Telefon"/>
              </a:rPr>
              <a:t>#northernnorway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1600" b="0" i="0" u="none" strike="noStrike" kern="1200" cap="none" spc="0" baseline="0" dirty="0">
                <a:solidFill>
                  <a:srgbClr val="000000"/>
                </a:solidFill>
                <a:uFillTx/>
                <a:latin typeface="Telefon"/>
              </a:rPr>
              <a:t> </a:t>
            </a:r>
            <a:r>
              <a:rPr lang="nb-NO" sz="1600" dirty="0">
                <a:solidFill>
                  <a:srgbClr val="000000"/>
                </a:solidFill>
                <a:latin typeface="Telefon"/>
              </a:rPr>
              <a:t>853 936</a:t>
            </a:r>
            <a:endParaRPr lang="nb-NO" sz="1600" b="0" i="0" u="none" strike="noStrike" kern="1200" cap="none" spc="0" baseline="0" dirty="0">
              <a:solidFill>
                <a:srgbClr val="000000"/>
              </a:solidFill>
              <a:uFillTx/>
              <a:latin typeface="Telefon"/>
            </a:endParaRPr>
          </a:p>
        </p:txBody>
      </p:sp>
      <p:sp>
        <p:nvSpPr>
          <p:cNvPr id="24" name="Ellipse 8">
            <a:extLst>
              <a:ext uri="{FF2B5EF4-FFF2-40B4-BE49-F238E27FC236}">
                <a16:creationId xmlns:a16="http://schemas.microsoft.com/office/drawing/2014/main" id="{2B6958B3-CF97-0843-87DC-33ADF55757FD}"/>
              </a:ext>
            </a:extLst>
          </p:cNvPr>
          <p:cNvSpPr/>
          <p:nvPr/>
        </p:nvSpPr>
        <p:spPr>
          <a:xfrm>
            <a:off x="4305360" y="294625"/>
            <a:ext cx="1450503" cy="144016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4BACC6"/>
          </a:solidFill>
          <a:ln w="25402" cap="flat">
            <a:solidFill>
              <a:schemeClr val="bg1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b-NO" sz="1800" b="0" i="0" u="none" strike="noStrike" kern="1200" cap="none" spc="0" baseline="0">
              <a:solidFill>
                <a:srgbClr val="FFFFFF"/>
              </a:solidFill>
              <a:uFillTx/>
              <a:latin typeface="Telefon"/>
            </a:endParaRPr>
          </a:p>
        </p:txBody>
      </p:sp>
      <p:sp>
        <p:nvSpPr>
          <p:cNvPr id="25" name="TekstSylinder 17">
            <a:extLst>
              <a:ext uri="{FF2B5EF4-FFF2-40B4-BE49-F238E27FC236}">
                <a16:creationId xmlns:a16="http://schemas.microsoft.com/office/drawing/2014/main" id="{0E2C0E86-DF57-4E11-009F-C8322D3E5509}"/>
              </a:ext>
            </a:extLst>
          </p:cNvPr>
          <p:cNvSpPr txBox="1"/>
          <p:nvPr/>
        </p:nvSpPr>
        <p:spPr>
          <a:xfrm>
            <a:off x="4241581" y="619530"/>
            <a:ext cx="1512170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1800" b="0" i="0" u="none" strike="noStrike" kern="1200" cap="none" spc="0" baseline="0" dirty="0">
                <a:solidFill>
                  <a:srgbClr val="000000"/>
                </a:solidFill>
                <a:uFillTx/>
                <a:latin typeface="Telefon"/>
              </a:rPr>
              <a:t>#fjordnorway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1800" b="0" i="0" u="none" strike="noStrike" kern="1200" cap="none" spc="0" baseline="0" dirty="0">
                <a:solidFill>
                  <a:srgbClr val="000000"/>
                </a:solidFill>
                <a:uFillTx/>
                <a:latin typeface="Telefon"/>
              </a:rPr>
              <a:t> 376 965</a:t>
            </a:r>
          </a:p>
        </p:txBody>
      </p:sp>
      <p:sp>
        <p:nvSpPr>
          <p:cNvPr id="26" name="Ellipse 18">
            <a:extLst>
              <a:ext uri="{FF2B5EF4-FFF2-40B4-BE49-F238E27FC236}">
                <a16:creationId xmlns:a16="http://schemas.microsoft.com/office/drawing/2014/main" id="{1B31AE05-5767-645B-E46B-94BC5A85E671}"/>
              </a:ext>
            </a:extLst>
          </p:cNvPr>
          <p:cNvSpPr/>
          <p:nvPr/>
        </p:nvSpPr>
        <p:spPr>
          <a:xfrm>
            <a:off x="6407008" y="285600"/>
            <a:ext cx="1450503" cy="144016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E46C0A"/>
          </a:solidFill>
          <a:ln w="25402" cap="flat">
            <a:solidFill>
              <a:schemeClr val="bg1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b-NO" sz="1800" b="0" i="0" u="none" strike="noStrike" kern="1200" cap="none" spc="0" baseline="0">
              <a:solidFill>
                <a:srgbClr val="FFFFFF"/>
              </a:solidFill>
              <a:uFillTx/>
              <a:latin typeface="Telefon"/>
            </a:endParaRPr>
          </a:p>
        </p:txBody>
      </p:sp>
      <p:sp>
        <p:nvSpPr>
          <p:cNvPr id="27" name="TekstSylinder 19">
            <a:extLst>
              <a:ext uri="{FF2B5EF4-FFF2-40B4-BE49-F238E27FC236}">
                <a16:creationId xmlns:a16="http://schemas.microsoft.com/office/drawing/2014/main" id="{2B6C9371-F39A-72C7-CB37-9A1E5649857A}"/>
              </a:ext>
            </a:extLst>
          </p:cNvPr>
          <p:cNvSpPr txBox="1"/>
          <p:nvPr/>
        </p:nvSpPr>
        <p:spPr>
          <a:xfrm>
            <a:off x="6407008" y="599285"/>
            <a:ext cx="1512170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1800" b="0" i="0" u="none" strike="noStrike" kern="1200" cap="none" spc="0" baseline="0" dirty="0">
                <a:solidFill>
                  <a:srgbClr val="000000"/>
                </a:solidFill>
                <a:uFillTx/>
                <a:latin typeface="Telefon"/>
              </a:rPr>
              <a:t>#visitbergen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1800" b="0" i="0" u="none" strike="noStrike" kern="1200" cap="none" spc="0" baseline="0" dirty="0">
                <a:solidFill>
                  <a:srgbClr val="000000"/>
                </a:solidFill>
                <a:uFillTx/>
                <a:latin typeface="Telefon"/>
              </a:rPr>
              <a:t>281 509</a:t>
            </a:r>
          </a:p>
        </p:txBody>
      </p:sp>
      <p:sp>
        <p:nvSpPr>
          <p:cNvPr id="33" name="Ellipse 23">
            <a:extLst>
              <a:ext uri="{FF2B5EF4-FFF2-40B4-BE49-F238E27FC236}">
                <a16:creationId xmlns:a16="http://schemas.microsoft.com/office/drawing/2014/main" id="{9EF3A243-B819-0237-A492-7744D695A7C9}"/>
              </a:ext>
            </a:extLst>
          </p:cNvPr>
          <p:cNvSpPr/>
          <p:nvPr/>
        </p:nvSpPr>
        <p:spPr>
          <a:xfrm>
            <a:off x="9489395" y="2699672"/>
            <a:ext cx="1450503" cy="144016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FFFFFF"/>
          </a:solidFill>
          <a:ln w="25402" cap="flat">
            <a:solidFill>
              <a:srgbClr val="FF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b-NO" sz="1800" b="0" i="0" u="none" strike="noStrike" kern="1200" cap="none" spc="0" baseline="0">
              <a:solidFill>
                <a:srgbClr val="FFFFFF"/>
              </a:solidFill>
              <a:uFillTx/>
              <a:latin typeface="Telefon"/>
            </a:endParaRPr>
          </a:p>
        </p:txBody>
      </p:sp>
      <p:sp>
        <p:nvSpPr>
          <p:cNvPr id="34" name="TekstSylinder 25">
            <a:extLst>
              <a:ext uri="{FF2B5EF4-FFF2-40B4-BE49-F238E27FC236}">
                <a16:creationId xmlns:a16="http://schemas.microsoft.com/office/drawing/2014/main" id="{A336BB40-468A-BED6-D803-5519AEF293B5}"/>
              </a:ext>
            </a:extLst>
          </p:cNvPr>
          <p:cNvSpPr txBox="1"/>
          <p:nvPr/>
        </p:nvSpPr>
        <p:spPr>
          <a:xfrm>
            <a:off x="9476968" y="3066008"/>
            <a:ext cx="1462930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1600" b="0" i="0" u="none" strike="noStrike" kern="1200" cap="none" spc="0" baseline="0" dirty="0">
                <a:solidFill>
                  <a:srgbClr val="000000"/>
                </a:solidFill>
                <a:uFillTx/>
                <a:latin typeface="Telefon"/>
              </a:rPr>
              <a:t>#visitsørlandet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1600" b="0" i="0" u="none" strike="noStrike" kern="1200" cap="none" spc="0" baseline="0" dirty="0">
                <a:solidFill>
                  <a:srgbClr val="000000"/>
                </a:solidFill>
                <a:uFillTx/>
                <a:latin typeface="Telefon"/>
              </a:rPr>
              <a:t> 219 286</a:t>
            </a:r>
          </a:p>
        </p:txBody>
      </p:sp>
    </p:spTree>
    <p:extLst>
      <p:ext uri="{BB962C8B-B14F-4D97-AF65-F5344CB8AC3E}">
        <p14:creationId xmlns:p14="http://schemas.microsoft.com/office/powerpoint/2010/main" val="18887991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Freeform 6">
            <a:extLst>
              <a:ext uri="{FF2B5EF4-FFF2-40B4-BE49-F238E27FC236}">
                <a16:creationId xmlns:a16="http://schemas.microsoft.com/office/drawing/2014/main" id="{11114F18-D12D-43C6-895F-5BA92C290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E2DD4A6-DC96-421E-9E1C-7CD0D2681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 bwMode="white">
          <a:xfrm>
            <a:off x="0" y="4525094"/>
            <a:ext cx="12203151" cy="2344057"/>
            <a:chOff x="0" y="4525094"/>
            <a:chExt cx="12203151" cy="2344057"/>
          </a:xfrm>
        </p:grpSpPr>
        <p:sp>
          <p:nvSpPr>
            <p:cNvPr id="58" name="Freeform 9">
              <a:extLst>
                <a:ext uri="{FF2B5EF4-FFF2-40B4-BE49-F238E27FC236}">
                  <a16:creationId xmlns:a16="http://schemas.microsoft.com/office/drawing/2014/main" id="{5E6BB74D-E85C-4CCB-90CE-0246006405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>
              <a:off x="0" y="4525094"/>
              <a:ext cx="12192000" cy="2332906"/>
            </a:xfrm>
            <a:custGeom>
              <a:avLst/>
              <a:gdLst>
                <a:gd name="connsiteX0" fmla="*/ 0 w 12192000"/>
                <a:gd name="connsiteY0" fmla="*/ 0 h 2332906"/>
                <a:gd name="connsiteX1" fmla="*/ 1996017 w 12192000"/>
                <a:gd name="connsiteY1" fmla="*/ 0 h 2332906"/>
                <a:gd name="connsiteX2" fmla="*/ 2377017 w 12192000"/>
                <a:gd name="connsiteY2" fmla="*/ 263783 h 2332906"/>
                <a:gd name="connsiteX3" fmla="*/ 2385484 w 12192000"/>
                <a:gd name="connsiteY3" fmla="*/ 266713 h 2332906"/>
                <a:gd name="connsiteX4" fmla="*/ 2398184 w 12192000"/>
                <a:gd name="connsiteY4" fmla="*/ 271110 h 2332906"/>
                <a:gd name="connsiteX5" fmla="*/ 2410883 w 12192000"/>
                <a:gd name="connsiteY5" fmla="*/ 275506 h 2332906"/>
                <a:gd name="connsiteX6" fmla="*/ 2421467 w 12192000"/>
                <a:gd name="connsiteY6" fmla="*/ 275506 h 2332906"/>
                <a:gd name="connsiteX7" fmla="*/ 2434167 w 12192000"/>
                <a:gd name="connsiteY7" fmla="*/ 275506 h 2332906"/>
                <a:gd name="connsiteX8" fmla="*/ 2444750 w 12192000"/>
                <a:gd name="connsiteY8" fmla="*/ 271110 h 2332906"/>
                <a:gd name="connsiteX9" fmla="*/ 2457450 w 12192000"/>
                <a:gd name="connsiteY9" fmla="*/ 266713 h 2332906"/>
                <a:gd name="connsiteX10" fmla="*/ 2465917 w 12192000"/>
                <a:gd name="connsiteY10" fmla="*/ 263783 h 2332906"/>
                <a:gd name="connsiteX11" fmla="*/ 2846917 w 12192000"/>
                <a:gd name="connsiteY11" fmla="*/ 0 h 2332906"/>
                <a:gd name="connsiteX12" fmla="*/ 12192000 w 12192000"/>
                <a:gd name="connsiteY12" fmla="*/ 0 h 2332906"/>
                <a:gd name="connsiteX13" fmla="*/ 12192000 w 12192000"/>
                <a:gd name="connsiteY13" fmla="*/ 2332906 h 2332906"/>
                <a:gd name="connsiteX14" fmla="*/ 0 w 12192000"/>
                <a:gd name="connsiteY14" fmla="*/ 2332906 h 2332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2332906">
                  <a:moveTo>
                    <a:pt x="0" y="0"/>
                  </a:moveTo>
                  <a:lnTo>
                    <a:pt x="1996017" y="0"/>
                  </a:lnTo>
                  <a:lnTo>
                    <a:pt x="2377017" y="263783"/>
                  </a:lnTo>
                  <a:lnTo>
                    <a:pt x="2385484" y="266713"/>
                  </a:lnTo>
                  <a:lnTo>
                    <a:pt x="2398184" y="271110"/>
                  </a:lnTo>
                  <a:lnTo>
                    <a:pt x="2410883" y="275506"/>
                  </a:lnTo>
                  <a:lnTo>
                    <a:pt x="2421467" y="275506"/>
                  </a:lnTo>
                  <a:lnTo>
                    <a:pt x="2434167" y="275506"/>
                  </a:lnTo>
                  <a:lnTo>
                    <a:pt x="2444750" y="271110"/>
                  </a:lnTo>
                  <a:lnTo>
                    <a:pt x="2457450" y="266713"/>
                  </a:lnTo>
                  <a:lnTo>
                    <a:pt x="2465917" y="263783"/>
                  </a:lnTo>
                  <a:lnTo>
                    <a:pt x="2846917" y="0"/>
                  </a:lnTo>
                  <a:lnTo>
                    <a:pt x="12192000" y="0"/>
                  </a:lnTo>
                  <a:lnTo>
                    <a:pt x="12192000" y="2332906"/>
                  </a:lnTo>
                  <a:lnTo>
                    <a:pt x="0" y="2332906"/>
                  </a:lnTo>
                  <a:close/>
                </a:path>
              </a:pathLst>
            </a:custGeom>
            <a:solidFill>
              <a:schemeClr val="bg1">
                <a:lumMod val="85000"/>
                <a:lumOff val="1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Isosceles Triangle 58">
              <a:extLst>
                <a:ext uri="{FF2B5EF4-FFF2-40B4-BE49-F238E27FC236}">
                  <a16:creationId xmlns:a16="http://schemas.microsoft.com/office/drawing/2014/main" id="{52808592-600C-4349-9F27-EC36C0BA4C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 flipH="1">
              <a:off x="3820" y="4536245"/>
              <a:ext cx="5660999" cy="2332906"/>
            </a:xfrm>
            <a:prstGeom prst="triangle">
              <a:avLst>
                <a:gd name="adj" fmla="val 100000"/>
              </a:avLst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Isosceles Triangle 59">
              <a:extLst>
                <a:ext uri="{FF2B5EF4-FFF2-40B4-BE49-F238E27FC236}">
                  <a16:creationId xmlns:a16="http://schemas.microsoft.com/office/drawing/2014/main" id="{B5E00D3B-1E29-4E11-BCD3-8E3A56F4BE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>
              <a:off x="4813714" y="4536245"/>
              <a:ext cx="7389437" cy="2332906"/>
            </a:xfrm>
            <a:prstGeom prst="triangle">
              <a:avLst>
                <a:gd name="adj" fmla="val 100000"/>
              </a:avLst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" name="Tittel 1">
            <a:extLst>
              <a:ext uri="{FF2B5EF4-FFF2-40B4-BE49-F238E27FC236}">
                <a16:creationId xmlns:a16="http://schemas.microsoft.com/office/drawing/2014/main" id="{613D342B-1AD2-4BBE-B54F-45A970B31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6576" y="5145910"/>
            <a:ext cx="10572000" cy="77952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Visit Telemark #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010A7382-0621-DD40-65BA-E47B1B097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102" y="5050302"/>
            <a:ext cx="1022192" cy="1022192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1D9D8435-BB6D-449D-4760-A013E8467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660" y="3275931"/>
            <a:ext cx="2137315" cy="937418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DC5CB199-4219-E7D7-8460-6F37DEB243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1214" y="220144"/>
            <a:ext cx="2159956" cy="852134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C813C7B5-E5AB-C627-6588-C96CDF0A27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971" y="223509"/>
            <a:ext cx="2142004" cy="854553"/>
          </a:xfrm>
          <a:prstGeom prst="rect">
            <a:avLst/>
          </a:prstGeom>
        </p:spPr>
      </p:pic>
      <p:pic>
        <p:nvPicPr>
          <p:cNvPr id="26" name="Bilde 25">
            <a:extLst>
              <a:ext uri="{FF2B5EF4-FFF2-40B4-BE49-F238E27FC236}">
                <a16:creationId xmlns:a16="http://schemas.microsoft.com/office/drawing/2014/main" id="{9413CBDA-5485-9F4E-3657-33CFD51BDE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7067" y="223509"/>
            <a:ext cx="2325641" cy="827769"/>
          </a:xfrm>
          <a:prstGeom prst="rect">
            <a:avLst/>
          </a:prstGeom>
        </p:spPr>
      </p:pic>
      <p:pic>
        <p:nvPicPr>
          <p:cNvPr id="31" name="Bilde 30">
            <a:extLst>
              <a:ext uri="{FF2B5EF4-FFF2-40B4-BE49-F238E27FC236}">
                <a16:creationId xmlns:a16="http://schemas.microsoft.com/office/drawing/2014/main" id="{89F2F059-C26F-93E8-ABF4-B921219FE9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6442" y="2260018"/>
            <a:ext cx="2344505" cy="932120"/>
          </a:xfrm>
          <a:prstGeom prst="rect">
            <a:avLst/>
          </a:prstGeom>
        </p:spPr>
      </p:pic>
      <p:pic>
        <p:nvPicPr>
          <p:cNvPr id="33" name="Bilde 32">
            <a:extLst>
              <a:ext uri="{FF2B5EF4-FFF2-40B4-BE49-F238E27FC236}">
                <a16:creationId xmlns:a16="http://schemas.microsoft.com/office/drawing/2014/main" id="{F8620671-2307-35E3-F29F-40C7BC5509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96442" y="3291192"/>
            <a:ext cx="2319060" cy="871546"/>
          </a:xfrm>
          <a:prstGeom prst="rect">
            <a:avLst/>
          </a:prstGeom>
        </p:spPr>
      </p:pic>
      <p:pic>
        <p:nvPicPr>
          <p:cNvPr id="37" name="Bilde 36">
            <a:extLst>
              <a:ext uri="{FF2B5EF4-FFF2-40B4-BE49-F238E27FC236}">
                <a16:creationId xmlns:a16="http://schemas.microsoft.com/office/drawing/2014/main" id="{C1633BD6-C0F2-797A-A88B-5F87349B9B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02741" y="3282941"/>
            <a:ext cx="2159956" cy="937418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D4562612-358A-0730-4CEC-2D7DE27F41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95655" y="212806"/>
            <a:ext cx="2151736" cy="859471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880A819B-C24C-6A66-BC62-086E09394E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9971" y="1265179"/>
            <a:ext cx="2137934" cy="808526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F49E5769-5BAE-2E23-2DC6-24B5E483DD4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95655" y="1232604"/>
            <a:ext cx="2182946" cy="901279"/>
          </a:xfrm>
          <a:prstGeom prst="rect">
            <a:avLst/>
          </a:prstGeom>
        </p:spPr>
      </p:pic>
      <p:pic>
        <p:nvPicPr>
          <p:cNvPr id="20" name="Bilde 19">
            <a:extLst>
              <a:ext uri="{FF2B5EF4-FFF2-40B4-BE49-F238E27FC236}">
                <a16:creationId xmlns:a16="http://schemas.microsoft.com/office/drawing/2014/main" id="{E1CAE122-5D83-FBEE-FC28-E33B68A4230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96442" y="1239352"/>
            <a:ext cx="2286266" cy="834353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6FC3B501-52DD-750F-F2CC-2F6B7924CEC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95655" y="2245646"/>
            <a:ext cx="2182946" cy="837034"/>
          </a:xfrm>
          <a:prstGeom prst="rect">
            <a:avLst/>
          </a:prstGeom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486A957C-E7F1-C4DA-DD33-52F295D24AE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43463" y="3284107"/>
            <a:ext cx="2159956" cy="936252"/>
          </a:xfrm>
          <a:prstGeom prst="rect">
            <a:avLst/>
          </a:prstGeom>
        </p:spPr>
      </p:pic>
      <p:pic>
        <p:nvPicPr>
          <p:cNvPr id="21" name="Bilde 20">
            <a:extLst>
              <a:ext uri="{FF2B5EF4-FFF2-40B4-BE49-F238E27FC236}">
                <a16:creationId xmlns:a16="http://schemas.microsoft.com/office/drawing/2014/main" id="{DA685E6D-43C0-8159-DC02-D0D3F49950C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992739" y="1776297"/>
            <a:ext cx="2005707" cy="938698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1D5EEA6A-2553-48E3-807A-B3E561C18A9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79971" y="2192405"/>
            <a:ext cx="2155641" cy="975171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5AA84034-5CD1-47C3-8C8F-BD59558F890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709688" y="1250823"/>
            <a:ext cx="2137313" cy="843741"/>
          </a:xfrm>
          <a:prstGeom prst="rect">
            <a:avLst/>
          </a:prstGeom>
        </p:spPr>
      </p:pic>
      <p:pic>
        <p:nvPicPr>
          <p:cNvPr id="19" name="Bilde 18">
            <a:extLst>
              <a:ext uri="{FF2B5EF4-FFF2-40B4-BE49-F238E27FC236}">
                <a16:creationId xmlns:a16="http://schemas.microsoft.com/office/drawing/2014/main" id="{0DA6781F-A032-4FE0-B566-A40126094B6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725164" y="2189880"/>
            <a:ext cx="2159166" cy="93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773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3AA2EB8-FEDE-42A7-ACE5-476A804CF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8640" y="458282"/>
            <a:ext cx="10444584" cy="970450"/>
          </a:xfrm>
        </p:spPr>
        <p:txBody>
          <a:bodyPr/>
          <a:lstStyle/>
          <a:p>
            <a:r>
              <a:rPr lang="nb-NO" dirty="0"/>
              <a:t> Facebook status januar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CA0C1D6-4C60-4EF2-91C8-B473DE9D49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8128" y="3392129"/>
            <a:ext cx="3519356" cy="981544"/>
          </a:xfrm>
        </p:spPr>
        <p:txBody>
          <a:bodyPr>
            <a:normAutofit/>
          </a:bodyPr>
          <a:lstStyle/>
          <a:p>
            <a:r>
              <a:rPr lang="nb-NO" sz="2400" b="1" dirty="0"/>
              <a:t>Likere :   119 959</a:t>
            </a:r>
          </a:p>
          <a:p>
            <a:r>
              <a:rPr lang="nb-NO" sz="2400" b="1" dirty="0" err="1"/>
              <a:t>Følgere</a:t>
            </a:r>
            <a:r>
              <a:rPr lang="nb-NO" sz="2400" b="1" dirty="0"/>
              <a:t>: 122 891</a:t>
            </a:r>
          </a:p>
        </p:txBody>
      </p:sp>
      <p:pic>
        <p:nvPicPr>
          <p:cNvPr id="6" name="Picture 4" descr="Bilderesultat for facebook logo">
            <a:extLst>
              <a:ext uri="{FF2B5EF4-FFF2-40B4-BE49-F238E27FC236}">
                <a16:creationId xmlns:a16="http://schemas.microsoft.com/office/drawing/2014/main" id="{9A8C243B-0B47-BA3F-0CE2-DD0CF5A0EE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89172" y="447188"/>
            <a:ext cx="981544" cy="98154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034F23D9-7C69-8E3D-2B88-A38CD63DA1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479" y="2268788"/>
            <a:ext cx="5282400" cy="3432297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A862835B-E144-8EE9-160D-C2CD558794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479" y="5723857"/>
            <a:ext cx="11295005" cy="100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698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3AA2EB8-FEDE-42A7-ACE5-476A804CF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8640" y="458282"/>
            <a:ext cx="7674042" cy="970450"/>
          </a:xfrm>
        </p:spPr>
        <p:txBody>
          <a:bodyPr/>
          <a:lstStyle/>
          <a:p>
            <a:r>
              <a:rPr lang="nb-NO" dirty="0"/>
              <a:t> </a:t>
            </a:r>
            <a:r>
              <a:rPr lang="nb-NO" dirty="0" err="1"/>
              <a:t>TikTok</a:t>
            </a:r>
            <a:r>
              <a:rPr lang="nb-NO" dirty="0"/>
              <a:t> status januar</a:t>
            </a:r>
          </a:p>
        </p:txBody>
      </p:sp>
      <p:pic>
        <p:nvPicPr>
          <p:cNvPr id="8" name="Picture 5" descr="Bilderesultater for iphone facebook png&quot;">
            <a:extLst>
              <a:ext uri="{FF2B5EF4-FFF2-40B4-BE49-F238E27FC236}">
                <a16:creationId xmlns:a16="http://schemas.microsoft.com/office/drawing/2014/main" id="{7C59D0A3-706B-B963-8699-1942B53E88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451" r="21696"/>
          <a:stretch>
            <a:fillRect/>
          </a:stretch>
        </p:blipFill>
        <p:spPr>
          <a:xfrm>
            <a:off x="8397992" y="1141752"/>
            <a:ext cx="4016842" cy="535483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338" name="Picture 2" descr="Tiktok Logo Merke - Gratis bilde på Pixabay">
            <a:extLst>
              <a:ext uri="{FF2B5EF4-FFF2-40B4-BE49-F238E27FC236}">
                <a16:creationId xmlns:a16="http://schemas.microsoft.com/office/drawing/2014/main" id="{C9A81386-84FC-23F8-0FC5-8DB8334FC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71" y="303018"/>
            <a:ext cx="1314157" cy="1314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0C760514-6074-4FA3-9B0A-BED039D180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8417" y="4836198"/>
            <a:ext cx="1500530" cy="1256260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C3D02460-6D3E-74D3-FA54-FF772FD303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6816" y="1979340"/>
            <a:ext cx="1845861" cy="3730900"/>
          </a:xfrm>
          <a:prstGeom prst="rect">
            <a:avLst/>
          </a:prstGeom>
        </p:spPr>
      </p:pic>
      <p:pic>
        <p:nvPicPr>
          <p:cNvPr id="8194" name="Picture 2" descr="Ingen beskrivelse er tilgjengelig.">
            <a:extLst>
              <a:ext uri="{FF2B5EF4-FFF2-40B4-BE49-F238E27FC236}">
                <a16:creationId xmlns:a16="http://schemas.microsoft.com/office/drawing/2014/main" id="{F395FF85-7FC5-72AD-1098-1F4AAA702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8" y="2586353"/>
            <a:ext cx="2400109" cy="3620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C2796BCF-530A-0503-17C3-25D955F8DA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1601" y="2208837"/>
            <a:ext cx="1507346" cy="2514827"/>
          </a:xfrm>
          <a:prstGeom prst="rect">
            <a:avLst/>
          </a:prstGeom>
        </p:spPr>
      </p:pic>
      <p:pic>
        <p:nvPicPr>
          <p:cNvPr id="8196" name="Picture 4" descr="Ingen beskrivelse er tilgjengelig.">
            <a:extLst>
              <a:ext uri="{FF2B5EF4-FFF2-40B4-BE49-F238E27FC236}">
                <a16:creationId xmlns:a16="http://schemas.microsoft.com/office/drawing/2014/main" id="{A47C799B-90FB-A3EC-3576-11977E6F8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695" y="2199132"/>
            <a:ext cx="2071215" cy="456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Ingen beskrivelse er tilgjengelig.">
            <a:extLst>
              <a:ext uri="{FF2B5EF4-FFF2-40B4-BE49-F238E27FC236}">
                <a16:creationId xmlns:a16="http://schemas.microsoft.com/office/drawing/2014/main" id="{C068E292-3119-9AAA-4204-331573E9E8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84"/>
          <a:stretch/>
        </p:blipFill>
        <p:spPr bwMode="auto">
          <a:xfrm>
            <a:off x="4661399" y="2199132"/>
            <a:ext cx="2064341" cy="1561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Ingen beskrivelse er tilgjengelig.">
            <a:extLst>
              <a:ext uri="{FF2B5EF4-FFF2-40B4-BE49-F238E27FC236}">
                <a16:creationId xmlns:a16="http://schemas.microsoft.com/office/drawing/2014/main" id="{52E7620C-4F8F-035D-9BA9-8F674CC65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215" y="3819169"/>
            <a:ext cx="2064341" cy="142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Ingen beskrivelse er tilgjengelig.">
            <a:extLst>
              <a:ext uri="{FF2B5EF4-FFF2-40B4-BE49-F238E27FC236}">
                <a16:creationId xmlns:a16="http://schemas.microsoft.com/office/drawing/2014/main" id="{8EA7B704-D91B-4AD6-B02A-F1B2E1B4ED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14"/>
          <a:stretch/>
        </p:blipFill>
        <p:spPr bwMode="auto">
          <a:xfrm>
            <a:off x="4661399" y="5301037"/>
            <a:ext cx="2064341" cy="1463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471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CB2B787-607E-4074-A75F-EE551A055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5107" y="447188"/>
            <a:ext cx="10571998" cy="970450"/>
          </a:xfrm>
        </p:spPr>
        <p:txBody>
          <a:bodyPr>
            <a:normAutofit fontScale="90000"/>
          </a:bodyPr>
          <a:lstStyle/>
          <a:p>
            <a:r>
              <a:rPr lang="nb-NO" sz="4000" dirty="0"/>
              <a:t>Visit Telemark mot andre destinasjoner i Norge</a:t>
            </a:r>
            <a:endParaRPr lang="nb-NO" dirty="0"/>
          </a:p>
        </p:txBody>
      </p:sp>
      <p:pic>
        <p:nvPicPr>
          <p:cNvPr id="1030" name="Picture 6" descr="Newsroom Emoji Medal Award Winning Sport Competition KS2 Illustration -  Twinkl">
            <a:extLst>
              <a:ext uri="{FF2B5EF4-FFF2-40B4-BE49-F238E27FC236}">
                <a16:creationId xmlns:a16="http://schemas.microsoft.com/office/drawing/2014/main" id="{18AF61E4-9BFB-5224-9A20-EBFF82E97E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42" r="31399"/>
          <a:stretch/>
        </p:blipFill>
        <p:spPr bwMode="auto">
          <a:xfrm>
            <a:off x="9667782" y="2667445"/>
            <a:ext cx="2283791" cy="3312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Bilderesultat for facebook logo">
            <a:extLst>
              <a:ext uri="{FF2B5EF4-FFF2-40B4-BE49-F238E27FC236}">
                <a16:creationId xmlns:a16="http://schemas.microsoft.com/office/drawing/2014/main" id="{D8AE721B-F1DA-4D90-EC58-F285301EBD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7978" y="447188"/>
            <a:ext cx="981544" cy="98154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2FC0E415-6873-DE61-9E1E-A66BEBAB52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621" y="2584369"/>
            <a:ext cx="7887801" cy="372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740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D604C63-AFA9-4B5E-B58D-B9142618E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782" y="476899"/>
            <a:ext cx="9417076" cy="9704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 err="1"/>
              <a:t>Topp</a:t>
            </a:r>
            <a:r>
              <a:rPr lang="en-US" sz="5400" dirty="0"/>
              <a:t> 10 </a:t>
            </a:r>
            <a:r>
              <a:rPr lang="en-US" sz="5400" dirty="0" err="1"/>
              <a:t>innlegg</a:t>
            </a:r>
            <a:r>
              <a:rPr lang="en-US" sz="5400" dirty="0"/>
              <a:t> </a:t>
            </a:r>
            <a:r>
              <a:rPr lang="en-US" sz="5400" dirty="0" err="1"/>
              <a:t>januar</a:t>
            </a:r>
            <a:endParaRPr lang="en-US" sz="5400" dirty="0"/>
          </a:p>
        </p:txBody>
      </p:sp>
      <p:pic>
        <p:nvPicPr>
          <p:cNvPr id="8" name="Picture 4" descr="Bilderesultat for facebook logo">
            <a:extLst>
              <a:ext uri="{FF2B5EF4-FFF2-40B4-BE49-F238E27FC236}">
                <a16:creationId xmlns:a16="http://schemas.microsoft.com/office/drawing/2014/main" id="{EA20AD55-7DFD-90E8-0CA6-08492C45FF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93780" y="465805"/>
            <a:ext cx="981544" cy="98154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7" name="Plassholder for innhold 2">
            <a:extLst>
              <a:ext uri="{FF2B5EF4-FFF2-40B4-BE49-F238E27FC236}">
                <a16:creationId xmlns:a16="http://schemas.microsoft.com/office/drawing/2014/main" id="{E1EE280A-5DD1-AF9A-3F82-0B2FA1D5B9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230362"/>
            <a:ext cx="3324691" cy="23116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1700" b="1" dirty="0"/>
              <a:t>Innleggene som gjorde det best i desember :</a:t>
            </a:r>
          </a:p>
          <a:p>
            <a:r>
              <a:rPr lang="nb-NO" sz="1500" b="1" dirty="0"/>
              <a:t>Jenteturpakke Kragerø</a:t>
            </a:r>
          </a:p>
          <a:p>
            <a:r>
              <a:rPr lang="nb-NO" sz="1500" b="1" dirty="0"/>
              <a:t>Naturvideo</a:t>
            </a:r>
          </a:p>
          <a:p>
            <a:r>
              <a:rPr lang="nb-NO" sz="1500" b="1" dirty="0"/>
              <a:t>Jubileum Årnes</a:t>
            </a:r>
          </a:p>
          <a:p>
            <a:r>
              <a:rPr lang="nb-NO" sz="1500" b="1" dirty="0"/>
              <a:t>Norges beste </a:t>
            </a:r>
            <a:r>
              <a:rPr lang="nb-NO" sz="1500" b="1" dirty="0" err="1"/>
              <a:t>resturant</a:t>
            </a:r>
            <a:endParaRPr lang="nb-NO" sz="1500" b="1" dirty="0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B0BACFBD-817D-4D13-9300-3C19517B93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4691" y="1685684"/>
            <a:ext cx="8630854" cy="484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494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D604C63-AFA9-4B5E-B58D-B9142618E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782" y="476899"/>
            <a:ext cx="10664438" cy="9704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Videovisninger - </a:t>
            </a:r>
            <a:r>
              <a:rPr lang="en-US" sz="5400" dirty="0" err="1"/>
              <a:t>topp</a:t>
            </a:r>
            <a:r>
              <a:rPr lang="en-US" sz="5400" dirty="0"/>
              <a:t> 5 </a:t>
            </a:r>
            <a:r>
              <a:rPr lang="en-US" sz="5400" dirty="0" err="1"/>
              <a:t>januar</a:t>
            </a:r>
            <a:endParaRPr lang="en-US" sz="5400" dirty="0"/>
          </a:p>
        </p:txBody>
      </p:sp>
      <p:pic>
        <p:nvPicPr>
          <p:cNvPr id="8" name="Picture 4" descr="Bilderesultat for facebook logo">
            <a:extLst>
              <a:ext uri="{FF2B5EF4-FFF2-40B4-BE49-F238E27FC236}">
                <a16:creationId xmlns:a16="http://schemas.microsoft.com/office/drawing/2014/main" id="{EA20AD55-7DFD-90E8-0CA6-08492C45FF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93780" y="465805"/>
            <a:ext cx="981544" cy="98154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FFAAADC3-828E-47B3-8194-8BCF03AE80E4}"/>
              </a:ext>
            </a:extLst>
          </p:cNvPr>
          <p:cNvSpPr/>
          <p:nvPr/>
        </p:nvSpPr>
        <p:spPr>
          <a:xfrm>
            <a:off x="4063118" y="6234619"/>
            <a:ext cx="7609398" cy="4365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1100" dirty="0"/>
              <a:t>* Video gikk veldig dårlig i januar.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24E0BAE8-2191-EAE8-8787-A66FF8F2A3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450" y="2225271"/>
            <a:ext cx="6097908" cy="3801888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B2B02790-2804-1128-CA0C-2F102BFCD8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5893" y="4021228"/>
            <a:ext cx="5990253" cy="200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41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D604C63-AFA9-4B5E-B58D-B9142618E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782" y="476899"/>
            <a:ext cx="9417076" cy="9704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 err="1"/>
              <a:t>Publikum</a:t>
            </a:r>
            <a:r>
              <a:rPr lang="en-US" sz="5400" dirty="0"/>
              <a:t> Visit Telemark</a:t>
            </a:r>
          </a:p>
        </p:txBody>
      </p:sp>
      <p:pic>
        <p:nvPicPr>
          <p:cNvPr id="8" name="Picture 4" descr="Bilderesultat for facebook logo">
            <a:extLst>
              <a:ext uri="{FF2B5EF4-FFF2-40B4-BE49-F238E27FC236}">
                <a16:creationId xmlns:a16="http://schemas.microsoft.com/office/drawing/2014/main" id="{EA20AD55-7DFD-90E8-0CA6-08492C45FF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93780" y="465805"/>
            <a:ext cx="981544" cy="98154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8BDDAB59-D7CB-D3C7-D569-61ECC4274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04" y="3803643"/>
            <a:ext cx="2143666" cy="2132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utoShape 16" descr="We Used Facebook Live To Broadcast The - Transparent Facebook Live Emoji  Png,Facebook Live Png - free transparent png images - pngaaa.com">
            <a:extLst>
              <a:ext uri="{FF2B5EF4-FFF2-40B4-BE49-F238E27FC236}">
                <a16:creationId xmlns:a16="http://schemas.microsoft.com/office/drawing/2014/main" id="{A993C240-745B-44CC-DEFA-B43CC912746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pic>
        <p:nvPicPr>
          <p:cNvPr id="21" name="Bilde 20">
            <a:extLst>
              <a:ext uri="{FF2B5EF4-FFF2-40B4-BE49-F238E27FC236}">
                <a16:creationId xmlns:a16="http://schemas.microsoft.com/office/drawing/2014/main" id="{570FD06F-8161-F762-FC68-4ED6CA506D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319" y="2304736"/>
            <a:ext cx="1788436" cy="1499242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C03513F6-0180-A009-A8BC-CCB74B9049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9287" y="3439023"/>
            <a:ext cx="2814735" cy="2132804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B865DB86-B688-90CB-F894-3E7D1862E2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9939" y="2390068"/>
            <a:ext cx="6056436" cy="3802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625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1">
            <a:extLst>
              <a:ext uri="{FF2B5EF4-FFF2-40B4-BE49-F238E27FC236}">
                <a16:creationId xmlns:a16="http://schemas.microsoft.com/office/drawing/2014/main" id="{F7CFF78F-B2A2-2233-00BD-AA87BCA471DE}"/>
              </a:ext>
            </a:extLst>
          </p:cNvPr>
          <p:cNvSpPr txBox="1">
            <a:spLocks/>
          </p:cNvSpPr>
          <p:nvPr/>
        </p:nvSpPr>
        <p:spPr>
          <a:xfrm>
            <a:off x="1387462" y="5026958"/>
            <a:ext cx="9417076" cy="97045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5400" dirty="0"/>
              <a:t>Visit Telemark </a:t>
            </a:r>
            <a:r>
              <a:rPr lang="en-US" sz="5400" dirty="0" err="1"/>
              <a:t>i</a:t>
            </a:r>
            <a:r>
              <a:rPr lang="en-US" sz="5400" dirty="0"/>
              <a:t> </a:t>
            </a:r>
            <a:r>
              <a:rPr lang="en-US" sz="5400" dirty="0" err="1"/>
              <a:t>facebook</a:t>
            </a:r>
            <a:r>
              <a:rPr lang="en-US" sz="5400" dirty="0"/>
              <a:t> </a:t>
            </a:r>
            <a:r>
              <a:rPr lang="en-US" sz="5400" dirty="0" err="1"/>
              <a:t>grupper</a:t>
            </a:r>
            <a:endParaRPr lang="en-US" sz="5400" dirty="0"/>
          </a:p>
        </p:txBody>
      </p:sp>
      <p:pic>
        <p:nvPicPr>
          <p:cNvPr id="12" name="Picture 4" descr="Bilderesultat for facebook logo">
            <a:extLst>
              <a:ext uri="{FF2B5EF4-FFF2-40B4-BE49-F238E27FC236}">
                <a16:creationId xmlns:a16="http://schemas.microsoft.com/office/drawing/2014/main" id="{DF5CAA2F-FEF5-FA83-069F-F3270A8020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75666" y="5015864"/>
            <a:ext cx="981544" cy="98154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1" name="Plassholder for bilde 20">
            <a:extLst>
              <a:ext uri="{FF2B5EF4-FFF2-40B4-BE49-F238E27FC236}">
                <a16:creationId xmlns:a16="http://schemas.microsoft.com/office/drawing/2014/main" id="{644D2325-882A-98E3-033B-1F476AB35A9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5000" b="15000"/>
          <a:stretch/>
        </p:blipFill>
        <p:spPr>
          <a:xfrm>
            <a:off x="0" y="0"/>
            <a:ext cx="12192000" cy="4800600"/>
          </a:xfrm>
        </p:spPr>
      </p:pic>
    </p:spTree>
    <p:extLst>
      <p:ext uri="{BB962C8B-B14F-4D97-AF65-F5344CB8AC3E}">
        <p14:creationId xmlns:p14="http://schemas.microsoft.com/office/powerpoint/2010/main" val="3469776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Rett linje 13">
            <a:extLst>
              <a:ext uri="{FF2B5EF4-FFF2-40B4-BE49-F238E27FC236}">
                <a16:creationId xmlns:a16="http://schemas.microsoft.com/office/drawing/2014/main" id="{EA08577D-2F91-B18A-0EE5-A9D2FAFBA030}"/>
              </a:ext>
            </a:extLst>
          </p:cNvPr>
          <p:cNvCxnSpPr>
            <a:cxnSpLocks/>
          </p:cNvCxnSpPr>
          <p:nvPr/>
        </p:nvCxnSpPr>
        <p:spPr>
          <a:xfrm flipV="1">
            <a:off x="6096000" y="347704"/>
            <a:ext cx="0" cy="616259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Bilde 1">
            <a:extLst>
              <a:ext uri="{FF2B5EF4-FFF2-40B4-BE49-F238E27FC236}">
                <a16:creationId xmlns:a16="http://schemas.microsoft.com/office/drawing/2014/main" id="{9FCC6FA2-83E4-5AF7-B768-FCB2F33BC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424" y="1"/>
            <a:ext cx="5812879" cy="2594118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8FA45686-B371-82DA-2122-901B8169B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3959" y="0"/>
            <a:ext cx="5759611" cy="2594118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18BA4413-1CEA-39CE-8326-530E34490C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424" y="2711394"/>
            <a:ext cx="3589520" cy="2457765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B7BCFEF2-9D63-172C-EB51-FC25080581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423" y="5286434"/>
            <a:ext cx="3589517" cy="1405604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A9D5C065-0803-99F9-61B7-20058DD800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0517" y="3191070"/>
            <a:ext cx="2196407" cy="2916272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034462A9-609B-CB90-C4A3-F1B1FCB405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0698" y="2711394"/>
            <a:ext cx="2799034" cy="3862873"/>
          </a:xfrm>
          <a:prstGeom prst="rect">
            <a:avLst/>
          </a:prstGeom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CB28E2D4-8775-C67A-2FB1-A2A05D3458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23764" y="2711394"/>
            <a:ext cx="2879806" cy="386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4724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3AA2EB8-FEDE-42A7-ACE5-476A804CF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8640" y="458282"/>
            <a:ext cx="8391849" cy="970450"/>
          </a:xfrm>
        </p:spPr>
        <p:txBody>
          <a:bodyPr/>
          <a:lstStyle/>
          <a:p>
            <a:r>
              <a:rPr lang="nb-NO" dirty="0"/>
              <a:t> Instagram status januar</a:t>
            </a:r>
          </a:p>
        </p:txBody>
      </p:sp>
      <p:pic>
        <p:nvPicPr>
          <p:cNvPr id="8" name="Picture 5" descr="Bilderesultater for iphone facebook png&quot;">
            <a:extLst>
              <a:ext uri="{FF2B5EF4-FFF2-40B4-BE49-F238E27FC236}">
                <a16:creationId xmlns:a16="http://schemas.microsoft.com/office/drawing/2014/main" id="{7C59D0A3-706B-B963-8699-1942B53E88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451" r="21696"/>
          <a:stretch>
            <a:fillRect/>
          </a:stretch>
        </p:blipFill>
        <p:spPr>
          <a:xfrm>
            <a:off x="7473004" y="458282"/>
            <a:ext cx="4554970" cy="607221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DB1325FB-82B2-BBA2-223E-DFC2457A23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971" y="372661"/>
            <a:ext cx="1255204" cy="1255204"/>
          </a:xfrm>
          <a:prstGeom prst="rect">
            <a:avLst/>
          </a:prstGeom>
        </p:spPr>
      </p:pic>
      <p:pic>
        <p:nvPicPr>
          <p:cNvPr id="1026" name="Picture 2" descr="Ingen beskrivelse er tilgjengelig.">
            <a:extLst>
              <a:ext uri="{FF2B5EF4-FFF2-40B4-BE49-F238E27FC236}">
                <a16:creationId xmlns:a16="http://schemas.microsoft.com/office/drawing/2014/main" id="{47DC10DE-8A47-AAE8-BB07-FBDE20A427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"/>
          <a:stretch/>
        </p:blipFill>
        <p:spPr bwMode="auto">
          <a:xfrm>
            <a:off x="8779522" y="1428732"/>
            <a:ext cx="2114636" cy="424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gen beskrivelse er tilgjengelig.">
            <a:extLst>
              <a:ext uri="{FF2B5EF4-FFF2-40B4-BE49-F238E27FC236}">
                <a16:creationId xmlns:a16="http://schemas.microsoft.com/office/drawing/2014/main" id="{F6164212-0412-016B-AE2D-12F2F9318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791" y="2636256"/>
            <a:ext cx="4432397" cy="389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1723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an gjengis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1_Kan gjengis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sit-Telemark_testmal" id="{52756B3E-5922-E04B-96FF-D871BC15CBF1}" vid="{D7054041-19AE-DF40-82AB-B3A5E0A68DFF}"/>
    </a:ext>
  </a:extLst>
</a:theme>
</file>

<file path=ppt/theme/theme3.xml><?xml version="1.0" encoding="utf-8"?>
<a:theme xmlns:a="http://schemas.openxmlformats.org/drawingml/2006/main" name="2_Kan gjengis">
  <a:themeElements>
    <a:clrScheme name="Telemark">
      <a:dk1>
        <a:srgbClr val="000000"/>
      </a:dk1>
      <a:lt1>
        <a:srgbClr val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30438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633AEBC1337F34C84E79F571D674287" ma:contentTypeVersion="16" ma:contentTypeDescription="Opprett et nytt dokument." ma:contentTypeScope="" ma:versionID="da63a039c78f3d9e4bee45ed0544227a">
  <xsd:schema xmlns:xsd="http://www.w3.org/2001/XMLSchema" xmlns:xs="http://www.w3.org/2001/XMLSchema" xmlns:p="http://schemas.microsoft.com/office/2006/metadata/properties" xmlns:ns2="91978432-80e8-4bbb-be21-ea99956071d6" xmlns:ns3="97e1e6d4-8294-43e7-8e29-d029c610e0e1" targetNamespace="http://schemas.microsoft.com/office/2006/metadata/properties" ma:root="true" ma:fieldsID="da258fcadc75b6a0e42007ef3511801c" ns2:_="" ns3:_="">
    <xsd:import namespace="91978432-80e8-4bbb-be21-ea99956071d6"/>
    <xsd:import namespace="97e1e6d4-8294-43e7-8e29-d029c610e0e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978432-80e8-4bbb-be21-ea99956071d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1dad6f2-d8ad-4e5a-8998-785aed126c49}" ma:internalName="TaxCatchAll" ma:showField="CatchAllData" ma:web="91978432-80e8-4bbb-be21-ea99956071d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e1e6d4-8294-43e7-8e29-d029c610e0e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emerkelapper" ma:readOnly="false" ma:fieldId="{5cf76f15-5ced-4ddc-b409-7134ff3c332f}" ma:taxonomyMulti="true" ma:sspId="424a5c12-a0cd-4018-8153-fa2801792e3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1978432-80e8-4bbb-be21-ea99956071d6" xsi:nil="true"/>
    <lcf76f155ced4ddcb4097134ff3c332f xmlns="97e1e6d4-8294-43e7-8e29-d029c610e0e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F8C8BE3-94C9-4316-8B52-9F35F6AD8078}">
  <ds:schemaRefs>
    <ds:schemaRef ds:uri="91978432-80e8-4bbb-be21-ea99956071d6"/>
    <ds:schemaRef ds:uri="97e1e6d4-8294-43e7-8e29-d029c610e0e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A8AF996-2CCF-4A20-8675-3540F1380D1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179BED7-9178-461B-9003-F46622A2094B}">
  <ds:schemaRefs>
    <ds:schemaRef ds:uri="91978432-80e8-4bbb-be21-ea99956071d6"/>
    <ds:schemaRef ds:uri="97e1e6d4-8294-43e7-8e29-d029c610e0e1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TM03457503[[fn=Kan gjengis]]</Template>
  <TotalTime>16016</TotalTime>
  <Words>215</Words>
  <Application>Microsoft Office PowerPoint</Application>
  <PresentationFormat>Widescreen</PresentationFormat>
  <Paragraphs>55</Paragraphs>
  <Slides>20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3</vt:i4>
      </vt:variant>
      <vt:variant>
        <vt:lpstr>Lysbildetitler</vt:lpstr>
      </vt:variant>
      <vt:variant>
        <vt:i4>20</vt:i4>
      </vt:variant>
    </vt:vector>
  </HeadingPairs>
  <TitlesOfParts>
    <vt:vector size="28" baseType="lpstr">
      <vt:lpstr>Calibri</vt:lpstr>
      <vt:lpstr>Century Gothic</vt:lpstr>
      <vt:lpstr>Telefon</vt:lpstr>
      <vt:lpstr>Wingdings</vt:lpstr>
      <vt:lpstr>Wingdings 2</vt:lpstr>
      <vt:lpstr>Kan gjengis</vt:lpstr>
      <vt:lpstr>1_Kan gjengis</vt:lpstr>
      <vt:lpstr>2_Kan gjengis</vt:lpstr>
      <vt:lpstr> SoMe statistikk Visit Telemark  Januar 2023</vt:lpstr>
      <vt:lpstr> Facebook status januar</vt:lpstr>
      <vt:lpstr>Visit Telemark mot andre destinasjoner i Norge</vt:lpstr>
      <vt:lpstr>Topp 10 innlegg januar</vt:lpstr>
      <vt:lpstr>Videovisninger - topp 5 januar</vt:lpstr>
      <vt:lpstr>Publikum Visit Telemark</vt:lpstr>
      <vt:lpstr>PowerPoint-presentasjon</vt:lpstr>
      <vt:lpstr>PowerPoint-presentasjon</vt:lpstr>
      <vt:lpstr> Instagram status januar</vt:lpstr>
      <vt:lpstr> Instagram status januar –rekkevidde</vt:lpstr>
      <vt:lpstr> Instagram status januar –engasjement</vt:lpstr>
      <vt:lpstr>PowerPoint-presentasjon</vt:lpstr>
      <vt:lpstr>Topp 12 innlegg</vt:lpstr>
      <vt:lpstr>Topp 12 innlegg</vt:lpstr>
      <vt:lpstr>Topp 12 innlegg</vt:lpstr>
      <vt:lpstr>Reels i januar</vt:lpstr>
      <vt:lpstr>Publikum Visit Telemark</vt:lpstr>
      <vt:lpstr>Bruk av # på destinasjoner i Norge</vt:lpstr>
      <vt:lpstr>Visit Telemark #</vt:lpstr>
      <vt:lpstr> TikTok status januar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Reiselivet – et uforløst potensial?</dc:title>
  <dc:creator>Anne-Hege Svartdal</dc:creator>
  <cp:lastModifiedBy>Alina Olsen</cp:lastModifiedBy>
  <cp:revision>4</cp:revision>
  <dcterms:created xsi:type="dcterms:W3CDTF">2021-04-20T07:13:51Z</dcterms:created>
  <dcterms:modified xsi:type="dcterms:W3CDTF">2023-02-03T19:04:20Z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0x0101008633AEBC1337F34C84E79F571D674287</vt:lpwstr>
  </property>
  <property fmtid="{D5CDD505-2E9C-101B-9397-08002B2CF9AE}" pid="3" name="MediaServiceImageTags">
    <vt:lpwstr/>
  </property>
</Properties>
</file>