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9" r:id="rId4"/>
  </p:sldMasterIdLst>
  <p:notesMasterIdLst>
    <p:notesMasterId r:id="rId14"/>
  </p:notesMasterIdLst>
  <p:sldIdLst>
    <p:sldId id="259" r:id="rId5"/>
    <p:sldId id="2147196494" r:id="rId6"/>
    <p:sldId id="2147196402" r:id="rId7"/>
    <p:sldId id="2147196404" r:id="rId8"/>
    <p:sldId id="2147196466" r:id="rId9"/>
    <p:sldId id="2147196470" r:id="rId10"/>
    <p:sldId id="2147196481" r:id="rId11"/>
    <p:sldId id="2147196493" r:id="rId12"/>
    <p:sldId id="214719649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04C1B7"/>
    <a:srgbClr val="FFFFFF"/>
    <a:srgbClr val="00C0B6"/>
    <a:srgbClr val="1EC8BE"/>
    <a:srgbClr val="1267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EF0815-0FE5-408E-A8D3-A929BF0ACF1E}" v="15" dt="2025-06-05T12:37:24.196"/>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3"/>
    <p:restoredTop sz="94652"/>
  </p:normalViewPr>
  <p:slideViewPr>
    <p:cSldViewPr snapToGrid="0">
      <p:cViewPr varScale="1">
        <p:scale>
          <a:sx n="68" d="100"/>
          <a:sy n="68" d="100"/>
        </p:scale>
        <p:origin x="896"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ve Venstøp Eriksen" userId="3b9054ce-cc3a-4887-9113-6dbc7f920a6a" providerId="ADAL" clId="{55EF0815-0FE5-408E-A8D3-A929BF0ACF1E}"/>
    <pc:docChg chg="undo custSel addSld delSld modSld sldOrd">
      <pc:chgData name="Live Venstøp Eriksen" userId="3b9054ce-cc3a-4887-9113-6dbc7f920a6a" providerId="ADAL" clId="{55EF0815-0FE5-408E-A8D3-A929BF0ACF1E}" dt="2025-06-05T12:38:36.878" v="5596" actId="1038"/>
      <pc:docMkLst>
        <pc:docMk/>
      </pc:docMkLst>
      <pc:sldChg chg="modSp mod">
        <pc:chgData name="Live Venstøp Eriksen" userId="3b9054ce-cc3a-4887-9113-6dbc7f920a6a" providerId="ADAL" clId="{55EF0815-0FE5-408E-A8D3-A929BF0ACF1E}" dt="2025-06-04T08:02:58.993" v="12" actId="18131"/>
        <pc:sldMkLst>
          <pc:docMk/>
          <pc:sldMk cId="2645030822" sldId="259"/>
        </pc:sldMkLst>
        <pc:spChg chg="mod">
          <ac:chgData name="Live Venstøp Eriksen" userId="3b9054ce-cc3a-4887-9113-6dbc7f920a6a" providerId="ADAL" clId="{55EF0815-0FE5-408E-A8D3-A929BF0ACF1E}" dt="2025-06-04T08:01:23.019" v="7" actId="20577"/>
          <ac:spMkLst>
            <pc:docMk/>
            <pc:sldMk cId="2645030822" sldId="259"/>
            <ac:spMk id="2" creationId="{A041A3CA-E9FE-9249-A508-85B91988ED65}"/>
          </ac:spMkLst>
        </pc:spChg>
        <pc:picChg chg="mod modCrop">
          <ac:chgData name="Live Venstøp Eriksen" userId="3b9054ce-cc3a-4887-9113-6dbc7f920a6a" providerId="ADAL" clId="{55EF0815-0FE5-408E-A8D3-A929BF0ACF1E}" dt="2025-06-04T08:02:58.993" v="12" actId="18131"/>
          <ac:picMkLst>
            <pc:docMk/>
            <pc:sldMk cId="2645030822" sldId="259"/>
            <ac:picMk id="32" creationId="{8FE497CE-9B82-0116-689F-D1CE740D3222}"/>
          </ac:picMkLst>
        </pc:picChg>
      </pc:sldChg>
      <pc:sldChg chg="addSp delSp modSp mod">
        <pc:chgData name="Live Venstøp Eriksen" userId="3b9054ce-cc3a-4887-9113-6dbc7f920a6a" providerId="ADAL" clId="{55EF0815-0FE5-408E-A8D3-A929BF0ACF1E}" dt="2025-06-04T12:41:08.640" v="2005" actId="20577"/>
        <pc:sldMkLst>
          <pc:docMk/>
          <pc:sldMk cId="304974052" sldId="2147196402"/>
        </pc:sldMkLst>
        <pc:spChg chg="mod">
          <ac:chgData name="Live Venstøp Eriksen" userId="3b9054ce-cc3a-4887-9113-6dbc7f920a6a" providerId="ADAL" clId="{55EF0815-0FE5-408E-A8D3-A929BF0ACF1E}" dt="2025-06-04T12:41:08.640" v="2005" actId="20577"/>
          <ac:spMkLst>
            <pc:docMk/>
            <pc:sldMk cId="304974052" sldId="2147196402"/>
            <ac:spMk id="6" creationId="{EF35C94F-3445-95B2-4A61-BD05DB1CF7C8}"/>
          </ac:spMkLst>
        </pc:spChg>
        <pc:picChg chg="del mod">
          <ac:chgData name="Live Venstøp Eriksen" userId="3b9054ce-cc3a-4887-9113-6dbc7f920a6a" providerId="ADAL" clId="{55EF0815-0FE5-408E-A8D3-A929BF0ACF1E}" dt="2025-06-04T12:40:55.930" v="2001" actId="478"/>
          <ac:picMkLst>
            <pc:docMk/>
            <pc:sldMk cId="304974052" sldId="2147196402"/>
            <ac:picMk id="7" creationId="{5EFA0169-BAE0-D5D9-8D65-90820DE690D5}"/>
          </ac:picMkLst>
        </pc:picChg>
        <pc:picChg chg="add mod ord">
          <ac:chgData name="Live Venstøp Eriksen" userId="3b9054ce-cc3a-4887-9113-6dbc7f920a6a" providerId="ADAL" clId="{55EF0815-0FE5-408E-A8D3-A929BF0ACF1E}" dt="2025-06-04T12:38:58.755" v="1748" actId="167"/>
          <ac:picMkLst>
            <pc:docMk/>
            <pc:sldMk cId="304974052" sldId="2147196402"/>
            <ac:picMk id="10" creationId="{41D55C65-5434-5216-3EB3-FDF0C190D4DB}"/>
          </ac:picMkLst>
        </pc:picChg>
        <pc:picChg chg="mod">
          <ac:chgData name="Live Venstøp Eriksen" userId="3b9054ce-cc3a-4887-9113-6dbc7f920a6a" providerId="ADAL" clId="{55EF0815-0FE5-408E-A8D3-A929BF0ACF1E}" dt="2025-06-04T12:41:01.168" v="2003" actId="14100"/>
          <ac:picMkLst>
            <pc:docMk/>
            <pc:sldMk cId="304974052" sldId="2147196402"/>
            <ac:picMk id="1030" creationId="{18AF61E4-9BFB-5224-9A20-EBFF82E97E7F}"/>
          </ac:picMkLst>
        </pc:picChg>
        <pc:cxnChg chg="add del mod">
          <ac:chgData name="Live Venstøp Eriksen" userId="3b9054ce-cc3a-4887-9113-6dbc7f920a6a" providerId="ADAL" clId="{55EF0815-0FE5-408E-A8D3-A929BF0ACF1E}" dt="2025-06-04T12:39:12.128" v="1754" actId="478"/>
          <ac:cxnSpMkLst>
            <pc:docMk/>
            <pc:sldMk cId="304974052" sldId="2147196402"/>
            <ac:cxnSpMk id="3" creationId="{548CDC5D-E4AE-C2FE-A03A-D8E0B15A70D5}"/>
          </ac:cxnSpMkLst>
        </pc:cxnChg>
      </pc:sldChg>
      <pc:sldChg chg="addSp delSp modSp mod">
        <pc:chgData name="Live Venstøp Eriksen" userId="3b9054ce-cc3a-4887-9113-6dbc7f920a6a" providerId="ADAL" clId="{55EF0815-0FE5-408E-A8D3-A929BF0ACF1E}" dt="2025-06-04T12:48:42.206" v="2516" actId="478"/>
        <pc:sldMkLst>
          <pc:docMk/>
          <pc:sldMk cId="1343494368" sldId="2147196404"/>
        </pc:sldMkLst>
        <pc:spChg chg="mod">
          <ac:chgData name="Live Venstøp Eriksen" userId="3b9054ce-cc3a-4887-9113-6dbc7f920a6a" providerId="ADAL" clId="{55EF0815-0FE5-408E-A8D3-A929BF0ACF1E}" dt="2025-06-04T12:44:22.072" v="2017" actId="20577"/>
          <ac:spMkLst>
            <pc:docMk/>
            <pc:sldMk cId="1343494368" sldId="2147196404"/>
            <ac:spMk id="13" creationId="{5FC5D298-4871-FE47-7154-4C86D82C861B}"/>
          </ac:spMkLst>
        </pc:spChg>
        <pc:spChg chg="mod">
          <ac:chgData name="Live Venstøp Eriksen" userId="3b9054ce-cc3a-4887-9113-6dbc7f920a6a" providerId="ADAL" clId="{55EF0815-0FE5-408E-A8D3-A929BF0ACF1E}" dt="2025-06-04T12:48:33.198" v="2515" actId="20577"/>
          <ac:spMkLst>
            <pc:docMk/>
            <pc:sldMk cId="1343494368" sldId="2147196404"/>
            <ac:spMk id="27" creationId="{E1EE280A-5DD1-AF9A-3F82-0B2FA1D5B9CC}"/>
          </ac:spMkLst>
        </pc:spChg>
        <pc:picChg chg="add mod ord">
          <ac:chgData name="Live Venstøp Eriksen" userId="3b9054ce-cc3a-4887-9113-6dbc7f920a6a" providerId="ADAL" clId="{55EF0815-0FE5-408E-A8D3-A929BF0ACF1E}" dt="2025-06-04T12:47:48.274" v="2463" actId="14100"/>
          <ac:picMkLst>
            <pc:docMk/>
            <pc:sldMk cId="1343494368" sldId="2147196404"/>
            <ac:picMk id="4" creationId="{F7ABCB8B-5593-786A-CB33-EB7C43DC9ED7}"/>
          </ac:picMkLst>
        </pc:picChg>
        <pc:picChg chg="del">
          <ac:chgData name="Live Venstøp Eriksen" userId="3b9054ce-cc3a-4887-9113-6dbc7f920a6a" providerId="ADAL" clId="{55EF0815-0FE5-408E-A8D3-A929BF0ACF1E}" dt="2025-06-04T12:44:42.152" v="2022" actId="478"/>
          <ac:picMkLst>
            <pc:docMk/>
            <pc:sldMk cId="1343494368" sldId="2147196404"/>
            <ac:picMk id="6" creationId="{B1187AD5-AF1F-9F3A-7149-31AC7972EB0D}"/>
          </ac:picMkLst>
        </pc:picChg>
        <pc:cxnChg chg="add del mod">
          <ac:chgData name="Live Venstøp Eriksen" userId="3b9054ce-cc3a-4887-9113-6dbc7f920a6a" providerId="ADAL" clId="{55EF0815-0FE5-408E-A8D3-A929BF0ACF1E}" dt="2025-06-04T12:48:42.206" v="2516" actId="478"/>
          <ac:cxnSpMkLst>
            <pc:docMk/>
            <pc:sldMk cId="1343494368" sldId="2147196404"/>
            <ac:cxnSpMk id="2" creationId="{B431E4BA-3E64-8BDB-5EF5-447E7021CB89}"/>
          </ac:cxnSpMkLst>
        </pc:cxnChg>
      </pc:sldChg>
      <pc:sldChg chg="addSp delSp modSp mod">
        <pc:chgData name="Live Venstøp Eriksen" userId="3b9054ce-cc3a-4887-9113-6dbc7f920a6a" providerId="ADAL" clId="{55EF0815-0FE5-408E-A8D3-A929BF0ACF1E}" dt="2025-06-04T12:58:31.834" v="3015" actId="478"/>
        <pc:sldMkLst>
          <pc:docMk/>
          <pc:sldMk cId="131862590" sldId="2147196466"/>
        </pc:sldMkLst>
        <pc:spChg chg="mod">
          <ac:chgData name="Live Venstøp Eriksen" userId="3b9054ce-cc3a-4887-9113-6dbc7f920a6a" providerId="ADAL" clId="{55EF0815-0FE5-408E-A8D3-A929BF0ACF1E}" dt="2025-06-04T12:55:40.435" v="3014" actId="1076"/>
          <ac:spMkLst>
            <pc:docMk/>
            <pc:sldMk cId="131862590" sldId="2147196466"/>
            <ac:spMk id="12" creationId="{AF481080-57F9-57B3-2015-7E4A35493849}"/>
          </ac:spMkLst>
        </pc:spChg>
        <pc:picChg chg="add mod ord">
          <ac:chgData name="Live Venstøp Eriksen" userId="3b9054ce-cc3a-4887-9113-6dbc7f920a6a" providerId="ADAL" clId="{55EF0815-0FE5-408E-A8D3-A929BF0ACF1E}" dt="2025-06-04T12:49:53.305" v="2522" actId="167"/>
          <ac:picMkLst>
            <pc:docMk/>
            <pc:sldMk cId="131862590" sldId="2147196466"/>
            <ac:picMk id="5" creationId="{AC3D6CBC-0A43-F9D8-4E9D-9358FB358151}"/>
          </ac:picMkLst>
        </pc:picChg>
        <pc:picChg chg="del mod">
          <ac:chgData name="Live Venstøp Eriksen" userId="3b9054ce-cc3a-4887-9113-6dbc7f920a6a" providerId="ADAL" clId="{55EF0815-0FE5-408E-A8D3-A929BF0ACF1E}" dt="2025-06-04T12:58:31.834" v="3015" actId="478"/>
          <ac:picMkLst>
            <pc:docMk/>
            <pc:sldMk cId="131862590" sldId="2147196466"/>
            <ac:picMk id="6" creationId="{4CDDAC33-2D3A-538B-2E9F-7275177A19B6}"/>
          </ac:picMkLst>
        </pc:picChg>
        <pc:picChg chg="del mod">
          <ac:chgData name="Live Venstøp Eriksen" userId="3b9054ce-cc3a-4887-9113-6dbc7f920a6a" providerId="ADAL" clId="{55EF0815-0FE5-408E-A8D3-A929BF0ACF1E}" dt="2025-06-04T12:51:58.918" v="2702" actId="478"/>
          <ac:picMkLst>
            <pc:docMk/>
            <pc:sldMk cId="131862590" sldId="2147196466"/>
            <ac:picMk id="11" creationId="{F9C39CD4-D972-B566-47D7-65F8BD97707D}"/>
          </ac:picMkLst>
        </pc:picChg>
        <pc:picChg chg="add mod ord">
          <ac:chgData name="Live Venstøp Eriksen" userId="3b9054ce-cc3a-4887-9113-6dbc7f920a6a" providerId="ADAL" clId="{55EF0815-0FE5-408E-A8D3-A929BF0ACF1E}" dt="2025-06-04T12:50:40.682" v="2532" actId="167"/>
          <ac:picMkLst>
            <pc:docMk/>
            <pc:sldMk cId="131862590" sldId="2147196466"/>
            <ac:picMk id="13" creationId="{C329E860-894C-1225-151F-D71B84DDBFCE}"/>
          </ac:picMkLst>
        </pc:picChg>
        <pc:cxnChg chg="add del mod">
          <ac:chgData name="Live Venstøp Eriksen" userId="3b9054ce-cc3a-4887-9113-6dbc7f920a6a" providerId="ADAL" clId="{55EF0815-0FE5-408E-A8D3-A929BF0ACF1E}" dt="2025-06-04T12:55:07.186" v="2944" actId="478"/>
          <ac:cxnSpMkLst>
            <pc:docMk/>
            <pc:sldMk cId="131862590" sldId="2147196466"/>
            <ac:cxnSpMk id="3" creationId="{0AD4980E-FFC4-4650-F03D-CDD840508BB8}"/>
          </ac:cxnSpMkLst>
        </pc:cxnChg>
      </pc:sldChg>
      <pc:sldChg chg="addSp delSp modSp mod">
        <pc:chgData name="Live Venstøp Eriksen" userId="3b9054ce-cc3a-4887-9113-6dbc7f920a6a" providerId="ADAL" clId="{55EF0815-0FE5-408E-A8D3-A929BF0ACF1E}" dt="2025-06-05T11:21:30.983" v="4689" actId="6549"/>
        <pc:sldMkLst>
          <pc:docMk/>
          <pc:sldMk cId="24417239" sldId="2147196470"/>
        </pc:sldMkLst>
        <pc:spChg chg="mod">
          <ac:chgData name="Live Venstøp Eriksen" userId="3b9054ce-cc3a-4887-9113-6dbc7f920a6a" providerId="ADAL" clId="{55EF0815-0FE5-408E-A8D3-A929BF0ACF1E}" dt="2025-06-04T14:55:52.558" v="3069" actId="20577"/>
          <ac:spMkLst>
            <pc:docMk/>
            <pc:sldMk cId="24417239" sldId="2147196470"/>
            <ac:spMk id="2" creationId="{13AA2EB8-FEDE-42A7-ACE5-476A804CFB97}"/>
          </ac:spMkLst>
        </pc:spChg>
        <pc:spChg chg="mod">
          <ac:chgData name="Live Venstøp Eriksen" userId="3b9054ce-cc3a-4887-9113-6dbc7f920a6a" providerId="ADAL" clId="{55EF0815-0FE5-408E-A8D3-A929BF0ACF1E}" dt="2025-06-05T11:21:30.983" v="4689" actId="6549"/>
          <ac:spMkLst>
            <pc:docMk/>
            <pc:sldMk cId="24417239" sldId="2147196470"/>
            <ac:spMk id="3" creationId="{7351DE30-47F0-0553-3619-E72C8FB6EB28}"/>
          </ac:spMkLst>
        </pc:spChg>
        <pc:picChg chg="del">
          <ac:chgData name="Live Venstøp Eriksen" userId="3b9054ce-cc3a-4887-9113-6dbc7f920a6a" providerId="ADAL" clId="{55EF0815-0FE5-408E-A8D3-A929BF0ACF1E}" dt="2025-06-04T14:54:39.081" v="3043" actId="478"/>
          <ac:picMkLst>
            <pc:docMk/>
            <pc:sldMk cId="24417239" sldId="2147196470"/>
            <ac:picMk id="6" creationId="{A3B02D51-4883-711D-8E52-DA0B6ED40AD8}"/>
          </ac:picMkLst>
        </pc:picChg>
        <pc:picChg chg="add mod">
          <ac:chgData name="Live Venstøp Eriksen" userId="3b9054ce-cc3a-4887-9113-6dbc7f920a6a" providerId="ADAL" clId="{55EF0815-0FE5-408E-A8D3-A929BF0ACF1E}" dt="2025-06-04T13:23:10.492" v="3034" actId="1037"/>
          <ac:picMkLst>
            <pc:docMk/>
            <pc:sldMk cId="24417239" sldId="2147196470"/>
            <ac:picMk id="9" creationId="{7C35B4B9-C7DB-33DF-AEF1-609A5335FA29}"/>
          </ac:picMkLst>
        </pc:picChg>
        <pc:picChg chg="del">
          <ac:chgData name="Live Venstøp Eriksen" userId="3b9054ce-cc3a-4887-9113-6dbc7f920a6a" providerId="ADAL" clId="{55EF0815-0FE5-408E-A8D3-A929BF0ACF1E}" dt="2025-06-04T14:55:30.292" v="3050" actId="478"/>
          <ac:picMkLst>
            <pc:docMk/>
            <pc:sldMk cId="24417239" sldId="2147196470"/>
            <ac:picMk id="10" creationId="{A4F70A1D-F213-8403-D4E5-C3540FA0DDEB}"/>
          </ac:picMkLst>
        </pc:picChg>
        <pc:picChg chg="del">
          <ac:chgData name="Live Venstøp Eriksen" userId="3b9054ce-cc3a-4887-9113-6dbc7f920a6a" providerId="ADAL" clId="{55EF0815-0FE5-408E-A8D3-A929BF0ACF1E}" dt="2025-06-04T13:22:43.997" v="3018" actId="478"/>
          <ac:picMkLst>
            <pc:docMk/>
            <pc:sldMk cId="24417239" sldId="2147196470"/>
            <ac:picMk id="13" creationId="{B3C1D7A2-268A-3D81-F62D-265D65752803}"/>
          </ac:picMkLst>
        </pc:picChg>
        <pc:picChg chg="add mod ord">
          <ac:chgData name="Live Venstøp Eriksen" userId="3b9054ce-cc3a-4887-9113-6dbc7f920a6a" providerId="ADAL" clId="{55EF0815-0FE5-408E-A8D3-A929BF0ACF1E}" dt="2025-06-04T14:54:36.537" v="3042" actId="167"/>
          <ac:picMkLst>
            <pc:docMk/>
            <pc:sldMk cId="24417239" sldId="2147196470"/>
            <ac:picMk id="14" creationId="{81B398BB-18BA-27D7-0D8B-27ABBCD798B0}"/>
          </ac:picMkLst>
        </pc:picChg>
        <pc:picChg chg="add mod ord">
          <ac:chgData name="Live Venstøp Eriksen" userId="3b9054ce-cc3a-4887-9113-6dbc7f920a6a" providerId="ADAL" clId="{55EF0815-0FE5-408E-A8D3-A929BF0ACF1E}" dt="2025-06-04T14:55:26.482" v="3049" actId="167"/>
          <ac:picMkLst>
            <pc:docMk/>
            <pc:sldMk cId="24417239" sldId="2147196470"/>
            <ac:picMk id="17" creationId="{F6E408AF-CF06-C31E-ABC7-677232191EDE}"/>
          </ac:picMkLst>
        </pc:picChg>
        <pc:cxnChg chg="add del mod">
          <ac:chgData name="Live Venstøp Eriksen" userId="3b9054ce-cc3a-4887-9113-6dbc7f920a6a" providerId="ADAL" clId="{55EF0815-0FE5-408E-A8D3-A929BF0ACF1E}" dt="2025-06-05T10:58:23.425" v="4488" actId="478"/>
          <ac:cxnSpMkLst>
            <pc:docMk/>
            <pc:sldMk cId="24417239" sldId="2147196470"/>
            <ac:cxnSpMk id="4" creationId="{A1D478A0-BE21-0203-D5E9-BBE56CB3B71A}"/>
          </ac:cxnSpMkLst>
        </pc:cxnChg>
      </pc:sldChg>
      <pc:sldChg chg="addSp delSp modSp mod">
        <pc:chgData name="Live Venstøp Eriksen" userId="3b9054ce-cc3a-4887-9113-6dbc7f920a6a" providerId="ADAL" clId="{55EF0815-0FE5-408E-A8D3-A929BF0ACF1E}" dt="2025-06-05T11:19:55.472" v="4688" actId="14100"/>
        <pc:sldMkLst>
          <pc:docMk/>
          <pc:sldMk cId="1459670738" sldId="2147196481"/>
        </pc:sldMkLst>
        <pc:picChg chg="add mod">
          <ac:chgData name="Live Venstøp Eriksen" userId="3b9054ce-cc3a-4887-9113-6dbc7f920a6a" providerId="ADAL" clId="{55EF0815-0FE5-408E-A8D3-A929BF0ACF1E}" dt="2025-06-05T11:19:55.472" v="4688" actId="14100"/>
          <ac:picMkLst>
            <pc:docMk/>
            <pc:sldMk cId="1459670738" sldId="2147196481"/>
            <ac:picMk id="5" creationId="{42758A0A-064E-7D13-5DA2-8F3AD1DDFE2F}"/>
          </ac:picMkLst>
        </pc:picChg>
        <pc:picChg chg="del">
          <ac:chgData name="Live Venstøp Eriksen" userId="3b9054ce-cc3a-4887-9113-6dbc7f920a6a" providerId="ADAL" clId="{55EF0815-0FE5-408E-A8D3-A929BF0ACF1E}" dt="2025-06-05T11:19:35.899" v="4684" actId="478"/>
          <ac:picMkLst>
            <pc:docMk/>
            <pc:sldMk cId="1459670738" sldId="2147196481"/>
            <ac:picMk id="7" creationId="{74D9A5B4-BAFF-E77D-0285-97471CF355E5}"/>
          </ac:picMkLst>
        </pc:picChg>
        <pc:picChg chg="mod">
          <ac:chgData name="Live Venstøp Eriksen" userId="3b9054ce-cc3a-4887-9113-6dbc7f920a6a" providerId="ADAL" clId="{55EF0815-0FE5-408E-A8D3-A929BF0ACF1E}" dt="2025-06-05T11:19:51.768" v="4687" actId="1076"/>
          <ac:picMkLst>
            <pc:docMk/>
            <pc:sldMk cId="1459670738" sldId="2147196481"/>
            <ac:picMk id="18" creationId="{8AC517A6-5632-6AEB-E72E-EF7E87365F27}"/>
          </ac:picMkLst>
        </pc:picChg>
        <pc:cxnChg chg="add del mod">
          <ac:chgData name="Live Venstøp Eriksen" userId="3b9054ce-cc3a-4887-9113-6dbc7f920a6a" providerId="ADAL" clId="{55EF0815-0FE5-408E-A8D3-A929BF0ACF1E}" dt="2025-06-05T11:19:46.822" v="4686" actId="478"/>
          <ac:cxnSpMkLst>
            <pc:docMk/>
            <pc:sldMk cId="1459670738" sldId="2147196481"/>
            <ac:cxnSpMk id="3" creationId="{77DE0373-5966-6B40-2A64-E5A0DC8EEF7E}"/>
          </ac:cxnSpMkLst>
        </pc:cxnChg>
      </pc:sldChg>
      <pc:sldChg chg="addSp modSp del">
        <pc:chgData name="Live Venstøp Eriksen" userId="3b9054ce-cc3a-4887-9113-6dbc7f920a6a" providerId="ADAL" clId="{55EF0815-0FE5-408E-A8D3-A929BF0ACF1E}" dt="2025-06-05T11:29:28.877" v="5471" actId="2696"/>
        <pc:sldMkLst>
          <pc:docMk/>
          <pc:sldMk cId="3891469402" sldId="2147196491"/>
        </pc:sldMkLst>
        <pc:cxnChg chg="add mod">
          <ac:chgData name="Live Venstøp Eriksen" userId="3b9054ce-cc3a-4887-9113-6dbc7f920a6a" providerId="ADAL" clId="{55EF0815-0FE5-408E-A8D3-A929BF0ACF1E}" dt="2025-06-04T08:04:23.020" v="32"/>
          <ac:cxnSpMkLst>
            <pc:docMk/>
            <pc:sldMk cId="3891469402" sldId="2147196491"/>
            <ac:cxnSpMk id="3" creationId="{6B8F5FF7-BBCD-2967-71E7-2E84948A910B}"/>
          </ac:cxnSpMkLst>
        </pc:cxnChg>
      </pc:sldChg>
      <pc:sldChg chg="addSp delSp modSp mod">
        <pc:chgData name="Live Venstøp Eriksen" userId="3b9054ce-cc3a-4887-9113-6dbc7f920a6a" providerId="ADAL" clId="{55EF0815-0FE5-408E-A8D3-A929BF0ACF1E}" dt="2025-06-05T12:38:36.878" v="5596" actId="1038"/>
        <pc:sldMkLst>
          <pc:docMk/>
          <pc:sldMk cId="2818272414" sldId="2147196493"/>
        </pc:sldMkLst>
        <pc:spChg chg="add del mod">
          <ac:chgData name="Live Venstøp Eriksen" userId="3b9054ce-cc3a-4887-9113-6dbc7f920a6a" providerId="ADAL" clId="{55EF0815-0FE5-408E-A8D3-A929BF0ACF1E}" dt="2025-06-05T12:37:39.968" v="5571"/>
          <ac:spMkLst>
            <pc:docMk/>
            <pc:sldMk cId="2818272414" sldId="2147196493"/>
            <ac:spMk id="22" creationId="{A47FD37D-AC18-DB24-5196-986127236125}"/>
          </ac:spMkLst>
        </pc:spChg>
        <pc:picChg chg="del">
          <ac:chgData name="Live Venstøp Eriksen" userId="3b9054ce-cc3a-4887-9113-6dbc7f920a6a" providerId="ADAL" clId="{55EF0815-0FE5-408E-A8D3-A929BF0ACF1E}" dt="2025-06-05T12:15:08.609" v="5478" actId="478"/>
          <ac:picMkLst>
            <pc:docMk/>
            <pc:sldMk cId="2818272414" sldId="2147196493"/>
            <ac:picMk id="5" creationId="{24279AEB-E7FA-A134-3D82-16BCE0201069}"/>
          </ac:picMkLst>
        </pc:picChg>
        <pc:picChg chg="add mod">
          <ac:chgData name="Live Venstøp Eriksen" userId="3b9054ce-cc3a-4887-9113-6dbc7f920a6a" providerId="ADAL" clId="{55EF0815-0FE5-408E-A8D3-A929BF0ACF1E}" dt="2025-06-05T12:38:36.878" v="5596" actId="1038"/>
          <ac:picMkLst>
            <pc:docMk/>
            <pc:sldMk cId="2818272414" sldId="2147196493"/>
            <ac:picMk id="6" creationId="{A2724F7F-557B-A12C-7198-54A39F2E050C}"/>
          </ac:picMkLst>
        </pc:picChg>
        <pc:picChg chg="del">
          <ac:chgData name="Live Venstøp Eriksen" userId="3b9054ce-cc3a-4887-9113-6dbc7f920a6a" providerId="ADAL" clId="{55EF0815-0FE5-408E-A8D3-A929BF0ACF1E}" dt="2025-06-05T12:15:20.325" v="5482" actId="478"/>
          <ac:picMkLst>
            <pc:docMk/>
            <pc:sldMk cId="2818272414" sldId="2147196493"/>
            <ac:picMk id="7" creationId="{2039D734-9C6D-B285-A6E6-57C36B494EBE}"/>
          </ac:picMkLst>
        </pc:picChg>
        <pc:picChg chg="add mod">
          <ac:chgData name="Live Venstøp Eriksen" userId="3b9054ce-cc3a-4887-9113-6dbc7f920a6a" providerId="ADAL" clId="{55EF0815-0FE5-408E-A8D3-A929BF0ACF1E}" dt="2025-06-05T12:38:36.878" v="5596" actId="1038"/>
          <ac:picMkLst>
            <pc:docMk/>
            <pc:sldMk cId="2818272414" sldId="2147196493"/>
            <ac:picMk id="9" creationId="{9AB8B772-4B7B-CD55-AEE5-5F8011664D66}"/>
          </ac:picMkLst>
        </pc:picChg>
        <pc:picChg chg="del">
          <ac:chgData name="Live Venstøp Eriksen" userId="3b9054ce-cc3a-4887-9113-6dbc7f920a6a" providerId="ADAL" clId="{55EF0815-0FE5-408E-A8D3-A929BF0ACF1E}" dt="2025-06-05T12:15:58.219" v="5485" actId="478"/>
          <ac:picMkLst>
            <pc:docMk/>
            <pc:sldMk cId="2818272414" sldId="2147196493"/>
            <ac:picMk id="10" creationId="{F8D2BF6A-CC82-CFB1-97AD-F5DB55A8D929}"/>
          </ac:picMkLst>
        </pc:picChg>
        <pc:picChg chg="add mod ord">
          <ac:chgData name="Live Venstøp Eriksen" userId="3b9054ce-cc3a-4887-9113-6dbc7f920a6a" providerId="ADAL" clId="{55EF0815-0FE5-408E-A8D3-A929BF0ACF1E}" dt="2025-06-05T12:38:36.878" v="5596" actId="1038"/>
          <ac:picMkLst>
            <pc:docMk/>
            <pc:sldMk cId="2818272414" sldId="2147196493"/>
            <ac:picMk id="13" creationId="{1F3102FC-7E49-6843-852B-AF79389AEED4}"/>
          </ac:picMkLst>
        </pc:picChg>
        <pc:picChg chg="del">
          <ac:chgData name="Live Venstøp Eriksen" userId="3b9054ce-cc3a-4887-9113-6dbc7f920a6a" providerId="ADAL" clId="{55EF0815-0FE5-408E-A8D3-A929BF0ACF1E}" dt="2025-06-05T12:16:29.019" v="5488" actId="478"/>
          <ac:picMkLst>
            <pc:docMk/>
            <pc:sldMk cId="2818272414" sldId="2147196493"/>
            <ac:picMk id="14" creationId="{82C98EBB-AF4D-AFC8-1791-469AC3F6A9D5}"/>
          </ac:picMkLst>
        </pc:picChg>
        <pc:picChg chg="del">
          <ac:chgData name="Live Venstøp Eriksen" userId="3b9054ce-cc3a-4887-9113-6dbc7f920a6a" providerId="ADAL" clId="{55EF0815-0FE5-408E-A8D3-A929BF0ACF1E}" dt="2025-06-05T12:07:58.367" v="5475" actId="478"/>
          <ac:picMkLst>
            <pc:docMk/>
            <pc:sldMk cId="2818272414" sldId="2147196493"/>
            <ac:picMk id="16" creationId="{82304E14-7B57-BD27-FA54-8A492F24D8D1}"/>
          </ac:picMkLst>
        </pc:picChg>
        <pc:picChg chg="add mod">
          <ac:chgData name="Live Venstøp Eriksen" userId="3b9054ce-cc3a-4887-9113-6dbc7f920a6a" providerId="ADAL" clId="{55EF0815-0FE5-408E-A8D3-A929BF0ACF1E}" dt="2025-06-05T12:38:36.878" v="5596" actId="1038"/>
          <ac:picMkLst>
            <pc:docMk/>
            <pc:sldMk cId="2818272414" sldId="2147196493"/>
            <ac:picMk id="17" creationId="{1A53A476-787C-F4B5-1E80-BD9AB2203D12}"/>
          </ac:picMkLst>
        </pc:picChg>
        <pc:picChg chg="add mod modCrop">
          <ac:chgData name="Live Venstøp Eriksen" userId="3b9054ce-cc3a-4887-9113-6dbc7f920a6a" providerId="ADAL" clId="{55EF0815-0FE5-408E-A8D3-A929BF0ACF1E}" dt="2025-06-05T12:38:36.878" v="5596" actId="1038"/>
          <ac:picMkLst>
            <pc:docMk/>
            <pc:sldMk cId="2818272414" sldId="2147196493"/>
            <ac:picMk id="19" creationId="{EDAE6E0C-BE6E-F942-752D-B155993F5CEF}"/>
          </ac:picMkLst>
        </pc:picChg>
        <pc:picChg chg="add mod">
          <ac:chgData name="Live Venstøp Eriksen" userId="3b9054ce-cc3a-4887-9113-6dbc7f920a6a" providerId="ADAL" clId="{55EF0815-0FE5-408E-A8D3-A929BF0ACF1E}" dt="2025-06-05T12:38:36.878" v="5596" actId="1038"/>
          <ac:picMkLst>
            <pc:docMk/>
            <pc:sldMk cId="2818272414" sldId="2147196493"/>
            <ac:picMk id="21" creationId="{6332C30B-A3F1-2716-CF25-8492FE543E46}"/>
          </ac:picMkLst>
        </pc:picChg>
        <pc:picChg chg="del">
          <ac:chgData name="Live Venstøp Eriksen" userId="3b9054ce-cc3a-4887-9113-6dbc7f920a6a" providerId="ADAL" clId="{55EF0815-0FE5-408E-A8D3-A929BF0ACF1E}" dt="2025-06-05T12:31:00.225" v="5498" actId="478"/>
          <ac:picMkLst>
            <pc:docMk/>
            <pc:sldMk cId="2818272414" sldId="2147196493"/>
            <ac:picMk id="2053" creationId="{AC5952C0-3CD9-8A86-159A-134CC1881EBA}"/>
          </ac:picMkLst>
        </pc:picChg>
        <pc:cxnChg chg="add del mod">
          <ac:chgData name="Live Venstøp Eriksen" userId="3b9054ce-cc3a-4887-9113-6dbc7f920a6a" providerId="ADAL" clId="{55EF0815-0FE5-408E-A8D3-A929BF0ACF1E}" dt="2025-06-05T12:15:10.750" v="5479" actId="478"/>
          <ac:cxnSpMkLst>
            <pc:docMk/>
            <pc:sldMk cId="2818272414" sldId="2147196493"/>
            <ac:cxnSpMk id="3" creationId="{EDEB32E7-425B-351C-0EA2-1A09EE1F45BB}"/>
          </ac:cxnSpMkLst>
        </pc:cxnChg>
      </pc:sldChg>
      <pc:sldChg chg="addSp delSp modSp mod">
        <pc:chgData name="Live Venstøp Eriksen" userId="3b9054ce-cc3a-4887-9113-6dbc7f920a6a" providerId="ADAL" clId="{55EF0815-0FE5-408E-A8D3-A929BF0ACF1E}" dt="2025-06-04T12:35:22.481" v="1741" actId="20577"/>
        <pc:sldMkLst>
          <pc:docMk/>
          <pc:sldMk cId="4161599803" sldId="2147196494"/>
        </pc:sldMkLst>
        <pc:spChg chg="mod">
          <ac:chgData name="Live Venstøp Eriksen" userId="3b9054ce-cc3a-4887-9113-6dbc7f920a6a" providerId="ADAL" clId="{55EF0815-0FE5-408E-A8D3-A929BF0ACF1E}" dt="2025-06-04T08:03:49.382" v="24" actId="20577"/>
          <ac:spMkLst>
            <pc:docMk/>
            <pc:sldMk cId="4161599803" sldId="2147196494"/>
            <ac:spMk id="3" creationId="{D5F2C6B7-F961-2DE4-CA4D-17B013DA01DA}"/>
          </ac:spMkLst>
        </pc:spChg>
        <pc:spChg chg="mod">
          <ac:chgData name="Live Venstøp Eriksen" userId="3b9054ce-cc3a-4887-9113-6dbc7f920a6a" providerId="ADAL" clId="{55EF0815-0FE5-408E-A8D3-A929BF0ACF1E}" dt="2025-06-04T12:35:22.481" v="1741" actId="20577"/>
          <ac:spMkLst>
            <pc:docMk/>
            <pc:sldMk cId="4161599803" sldId="2147196494"/>
            <ac:spMk id="7" creationId="{7FC3A337-D27D-0B9B-27BC-3C695AF8D899}"/>
          </ac:spMkLst>
        </pc:spChg>
        <pc:picChg chg="del mod">
          <ac:chgData name="Live Venstøp Eriksen" userId="3b9054ce-cc3a-4887-9113-6dbc7f920a6a" providerId="ADAL" clId="{55EF0815-0FE5-408E-A8D3-A929BF0ACF1E}" dt="2025-06-04T12:31:37.465" v="1573" actId="478"/>
          <ac:picMkLst>
            <pc:docMk/>
            <pc:sldMk cId="4161599803" sldId="2147196494"/>
            <ac:picMk id="4" creationId="{F92246BD-8F6C-E1BA-C71A-0127F8688F11}"/>
          </ac:picMkLst>
        </pc:picChg>
        <pc:picChg chg="add del">
          <ac:chgData name="Live Venstøp Eriksen" userId="3b9054ce-cc3a-4887-9113-6dbc7f920a6a" providerId="ADAL" clId="{55EF0815-0FE5-408E-A8D3-A929BF0ACF1E}" dt="2025-06-04T09:36:10.594" v="36" actId="478"/>
          <ac:picMkLst>
            <pc:docMk/>
            <pc:sldMk cId="4161599803" sldId="2147196494"/>
            <ac:picMk id="5" creationId="{1F08BB1C-3049-EDD5-2AF3-5ACF40EFECE9}"/>
          </ac:picMkLst>
        </pc:picChg>
        <pc:picChg chg="del mod">
          <ac:chgData name="Live Venstøp Eriksen" userId="3b9054ce-cc3a-4887-9113-6dbc7f920a6a" providerId="ADAL" clId="{55EF0815-0FE5-408E-A8D3-A929BF0ACF1E}" dt="2025-06-04T12:31:36.905" v="1572" actId="478"/>
          <ac:picMkLst>
            <pc:docMk/>
            <pc:sldMk cId="4161599803" sldId="2147196494"/>
            <ac:picMk id="6" creationId="{C8B52CB8-DF34-EF0C-EA6B-B5A9A9130E73}"/>
          </ac:picMkLst>
        </pc:picChg>
        <pc:picChg chg="add mod ord">
          <ac:chgData name="Live Venstøp Eriksen" userId="3b9054ce-cc3a-4887-9113-6dbc7f920a6a" providerId="ADAL" clId="{55EF0815-0FE5-408E-A8D3-A929BF0ACF1E}" dt="2025-06-04T09:37:00.815" v="42" actId="167"/>
          <ac:picMkLst>
            <pc:docMk/>
            <pc:sldMk cId="4161599803" sldId="2147196494"/>
            <ac:picMk id="9" creationId="{C4A6F1E2-3D4F-999D-3312-CE6F6D509912}"/>
          </ac:picMkLst>
        </pc:picChg>
        <pc:picChg chg="add mod ord">
          <ac:chgData name="Live Venstøp Eriksen" userId="3b9054ce-cc3a-4887-9113-6dbc7f920a6a" providerId="ADAL" clId="{55EF0815-0FE5-408E-A8D3-A929BF0ACF1E}" dt="2025-06-04T09:38:06.617" v="50" actId="167"/>
          <ac:picMkLst>
            <pc:docMk/>
            <pc:sldMk cId="4161599803" sldId="2147196494"/>
            <ac:picMk id="11" creationId="{9259DE1B-FB8A-E16C-9036-3BE85308DC63}"/>
          </ac:picMkLst>
        </pc:picChg>
      </pc:sldChg>
      <pc:sldChg chg="addSp delSp modSp add mod ord">
        <pc:chgData name="Live Venstøp Eriksen" userId="3b9054ce-cc3a-4887-9113-6dbc7f920a6a" providerId="ADAL" clId="{55EF0815-0FE5-408E-A8D3-A929BF0ACF1E}" dt="2025-06-05T11:29:06.936" v="5470" actId="478"/>
        <pc:sldMkLst>
          <pc:docMk/>
          <pc:sldMk cId="68575837" sldId="2147196495"/>
        </pc:sldMkLst>
        <pc:spChg chg="mod">
          <ac:chgData name="Live Venstøp Eriksen" userId="3b9054ce-cc3a-4887-9113-6dbc7f920a6a" providerId="ADAL" clId="{55EF0815-0FE5-408E-A8D3-A929BF0ACF1E}" dt="2025-06-05T11:29:03.434" v="5469" actId="20577"/>
          <ac:spMkLst>
            <pc:docMk/>
            <pc:sldMk cId="68575837" sldId="2147196495"/>
            <ac:spMk id="2" creationId="{9D639D07-6D77-74FD-F742-F97BDB39F082}"/>
          </ac:spMkLst>
        </pc:spChg>
        <pc:spChg chg="mod">
          <ac:chgData name="Live Venstøp Eriksen" userId="3b9054ce-cc3a-4887-9113-6dbc7f920a6a" providerId="ADAL" clId="{55EF0815-0FE5-408E-A8D3-A929BF0ACF1E}" dt="2025-06-05T11:28:26.778" v="5461" actId="255"/>
          <ac:spMkLst>
            <pc:docMk/>
            <pc:sldMk cId="68575837" sldId="2147196495"/>
            <ac:spMk id="6" creationId="{CF64BE95-C3B7-8F43-B90B-F5A5B5B8E49A}"/>
          </ac:spMkLst>
        </pc:spChg>
        <pc:picChg chg="add mod">
          <ac:chgData name="Live Venstøp Eriksen" userId="3b9054ce-cc3a-4887-9113-6dbc7f920a6a" providerId="ADAL" clId="{55EF0815-0FE5-408E-A8D3-A929BF0ACF1E}" dt="2025-06-05T11:23:32.350" v="4699" actId="14100"/>
          <ac:picMkLst>
            <pc:docMk/>
            <pc:sldMk cId="68575837" sldId="2147196495"/>
            <ac:picMk id="5" creationId="{679383A0-3483-53CB-61AB-2593BC0E89E9}"/>
          </ac:picMkLst>
        </pc:picChg>
        <pc:picChg chg="del">
          <ac:chgData name="Live Venstøp Eriksen" userId="3b9054ce-cc3a-4887-9113-6dbc7f920a6a" providerId="ADAL" clId="{55EF0815-0FE5-408E-A8D3-A929BF0ACF1E}" dt="2025-06-05T11:23:22.920" v="4696" actId="478"/>
          <ac:picMkLst>
            <pc:docMk/>
            <pc:sldMk cId="68575837" sldId="2147196495"/>
            <ac:picMk id="8" creationId="{C97C0DA1-EBF7-3A54-ECFC-1A2B629CF737}"/>
          </ac:picMkLst>
        </pc:picChg>
        <pc:cxnChg chg="del">
          <ac:chgData name="Live Venstøp Eriksen" userId="3b9054ce-cc3a-4887-9113-6dbc7f920a6a" providerId="ADAL" clId="{55EF0815-0FE5-408E-A8D3-A929BF0ACF1E}" dt="2025-06-05T11:29:06.936" v="5470" actId="478"/>
          <ac:cxnSpMkLst>
            <pc:docMk/>
            <pc:sldMk cId="68575837" sldId="2147196495"/>
            <ac:cxnSpMk id="3" creationId="{1E53AF2B-B087-88A5-9450-C4FC01511DD1}"/>
          </ac:cxnSpMkLst>
        </pc:cxnChg>
      </pc:sldChg>
      <pc:sldChg chg="addSp modSp add del">
        <pc:chgData name="Live Venstøp Eriksen" userId="3b9054ce-cc3a-4887-9113-6dbc7f920a6a" providerId="ADAL" clId="{55EF0815-0FE5-408E-A8D3-A929BF0ACF1E}" dt="2025-06-04T12:35:55.856" v="1742" actId="2696"/>
        <pc:sldMkLst>
          <pc:docMk/>
          <pc:sldMk cId="1048219932" sldId="2147196495"/>
        </pc:sldMkLst>
        <pc:cxnChg chg="add mod">
          <ac:chgData name="Live Venstøp Eriksen" userId="3b9054ce-cc3a-4887-9113-6dbc7f920a6a" providerId="ADAL" clId="{55EF0815-0FE5-408E-A8D3-A929BF0ACF1E}" dt="2025-06-04T09:34:52.519" v="34"/>
          <ac:cxnSpMkLst>
            <pc:docMk/>
            <pc:sldMk cId="1048219932" sldId="2147196495"/>
            <ac:cxnSpMk id="2" creationId="{1A93727C-F412-B2F2-09B6-386993F7A57B}"/>
          </ac:cxnSpMkLst>
        </pc:cxnChg>
      </pc:sldChg>
      <pc:sldChg chg="add del">
        <pc:chgData name="Live Venstøp Eriksen" userId="3b9054ce-cc3a-4887-9113-6dbc7f920a6a" providerId="ADAL" clId="{55EF0815-0FE5-408E-A8D3-A929BF0ACF1E}" dt="2025-06-04T12:49:05.216" v="2517" actId="2696"/>
        <pc:sldMkLst>
          <pc:docMk/>
          <pc:sldMk cId="3612094728" sldId="2147196495"/>
        </pc:sldMkLst>
      </pc:sldChg>
      <pc:sldChg chg="add del">
        <pc:chgData name="Live Venstøp Eriksen" userId="3b9054ce-cc3a-4887-9113-6dbc7f920a6a" providerId="ADAL" clId="{55EF0815-0FE5-408E-A8D3-A929BF0ACF1E}" dt="2025-06-05T11:00:37.557" v="4679" actId="2696"/>
        <pc:sldMkLst>
          <pc:docMk/>
          <pc:sldMk cId="3672185783" sldId="21471964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AAB457-E2AB-4C9C-A19A-7122B67D7909}" type="datetimeFigureOut">
              <a:rPr lang="nb-NO" smtClean="0"/>
              <a:t>04.06.2025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732DF-9865-40BE-B970-00402E5A1DB0}" type="slidenum">
              <a:rPr lang="nb-NO" smtClean="0"/>
              <a:t>‹#›</a:t>
            </a:fld>
            <a:endParaRPr lang="nb-NO"/>
          </a:p>
        </p:txBody>
      </p:sp>
    </p:spTree>
    <p:extLst>
      <p:ext uri="{BB962C8B-B14F-4D97-AF65-F5344CB8AC3E}">
        <p14:creationId xmlns:p14="http://schemas.microsoft.com/office/powerpoint/2010/main" val="236929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F6732DF-9865-40BE-B970-00402E5A1DB0}" type="slidenum">
              <a:rPr lang="nb-NO" smtClean="0"/>
              <a:t>1</a:t>
            </a:fld>
            <a:endParaRPr lang="nb-NO"/>
          </a:p>
        </p:txBody>
      </p:sp>
    </p:spTree>
    <p:extLst>
      <p:ext uri="{BB962C8B-B14F-4D97-AF65-F5344CB8AC3E}">
        <p14:creationId xmlns:p14="http://schemas.microsoft.com/office/powerpoint/2010/main" val="67157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DED63-6DC9-8218-EC82-61E4D430199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7A91825-F859-0172-7A4B-9121A422B56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9316F931-6E3A-FF8D-2FDF-C5A1AC5E2F90}"/>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FAB278D9-D75A-38EB-BFE8-743907252685}"/>
              </a:ext>
            </a:extLst>
          </p:cNvPr>
          <p:cNvSpPr>
            <a:spLocks noGrp="1"/>
          </p:cNvSpPr>
          <p:nvPr>
            <p:ph type="sldNum" sz="quarter" idx="5"/>
          </p:nvPr>
        </p:nvSpPr>
        <p:spPr/>
        <p:txBody>
          <a:bodyPr/>
          <a:lstStyle/>
          <a:p>
            <a:fld id="{3F6732DF-9865-40BE-B970-00402E5A1DB0}" type="slidenum">
              <a:rPr lang="nb-NO" smtClean="0"/>
              <a:t>2</a:t>
            </a:fld>
            <a:endParaRPr lang="nb-NO"/>
          </a:p>
        </p:txBody>
      </p:sp>
    </p:spTree>
    <p:extLst>
      <p:ext uri="{BB962C8B-B14F-4D97-AF65-F5344CB8AC3E}">
        <p14:creationId xmlns:p14="http://schemas.microsoft.com/office/powerpoint/2010/main" val="1839858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F6732DF-9865-40BE-B970-00402E5A1DB0}" type="slidenum">
              <a:rPr lang="nb-NO" smtClean="0"/>
              <a:t>4</a:t>
            </a:fld>
            <a:endParaRPr lang="nb-NO"/>
          </a:p>
        </p:txBody>
      </p:sp>
    </p:spTree>
    <p:extLst>
      <p:ext uri="{BB962C8B-B14F-4D97-AF65-F5344CB8AC3E}">
        <p14:creationId xmlns:p14="http://schemas.microsoft.com/office/powerpoint/2010/main" val="4253231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F6732DF-9865-40BE-B970-00402E5A1DB0}" type="slidenum">
              <a:rPr lang="nb-NO" smtClean="0"/>
              <a:t>5</a:t>
            </a:fld>
            <a:endParaRPr lang="nb-NO"/>
          </a:p>
        </p:txBody>
      </p:sp>
    </p:spTree>
    <p:extLst>
      <p:ext uri="{BB962C8B-B14F-4D97-AF65-F5344CB8AC3E}">
        <p14:creationId xmlns:p14="http://schemas.microsoft.com/office/powerpoint/2010/main" val="2278192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a:t>
            </a:r>
          </a:p>
        </p:txBody>
      </p:sp>
      <p:sp>
        <p:nvSpPr>
          <p:cNvPr id="4" name="Plassholder for lysbildenummer 3"/>
          <p:cNvSpPr>
            <a:spLocks noGrp="1"/>
          </p:cNvSpPr>
          <p:nvPr>
            <p:ph type="sldNum" sz="quarter" idx="5"/>
          </p:nvPr>
        </p:nvSpPr>
        <p:spPr/>
        <p:txBody>
          <a:bodyPr/>
          <a:lstStyle/>
          <a:p>
            <a:fld id="{3F6732DF-9865-40BE-B970-00402E5A1DB0}" type="slidenum">
              <a:rPr lang="nb-NO" smtClean="0"/>
              <a:t>6</a:t>
            </a:fld>
            <a:endParaRPr lang="nb-NO"/>
          </a:p>
        </p:txBody>
      </p:sp>
    </p:spTree>
    <p:extLst>
      <p:ext uri="{BB962C8B-B14F-4D97-AF65-F5344CB8AC3E}">
        <p14:creationId xmlns:p14="http://schemas.microsoft.com/office/powerpoint/2010/main" val="96141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F6732DF-9865-40BE-B970-00402E5A1DB0}" type="slidenum">
              <a:rPr lang="nb-NO" smtClean="0"/>
              <a:t>8</a:t>
            </a:fld>
            <a:endParaRPr lang="nb-NO"/>
          </a:p>
        </p:txBody>
      </p:sp>
    </p:spTree>
    <p:extLst>
      <p:ext uri="{BB962C8B-B14F-4D97-AF65-F5344CB8AC3E}">
        <p14:creationId xmlns:p14="http://schemas.microsoft.com/office/powerpoint/2010/main" val="3728278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6" name="Freeform 6"/>
          <p:cNvSpPr>
            <a:spLocks/>
          </p:cNvSpPr>
          <p:nvPr/>
        </p:nvSpPr>
        <p:spPr bwMode="auto">
          <a:xfrm>
            <a:off x="0" y="0"/>
            <a:ext cx="12209069" cy="2033513"/>
          </a:xfrm>
          <a:custGeom>
            <a:avLst/>
            <a:gdLst>
              <a:gd name="connsiteX0" fmla="*/ 10000 w 10000"/>
              <a:gd name="connsiteY0" fmla="*/ 0 h 10000"/>
              <a:gd name="connsiteX1" fmla="*/ 0 w 10000"/>
              <a:gd name="connsiteY1" fmla="*/ 3951 h 10000"/>
              <a:gd name="connsiteX2" fmla="*/ 0 w 10000"/>
              <a:gd name="connsiteY2" fmla="*/ 8635 h 10000"/>
              <a:gd name="connsiteX3" fmla="*/ 1637 w 10000"/>
              <a:gd name="connsiteY3" fmla="*/ 8635 h 10000"/>
              <a:gd name="connsiteX4" fmla="*/ 1950 w 10000"/>
              <a:gd name="connsiteY4" fmla="*/ 9942 h 10000"/>
              <a:gd name="connsiteX5" fmla="*/ 1950 w 10000"/>
              <a:gd name="connsiteY5" fmla="*/ 9942 h 10000"/>
              <a:gd name="connsiteX6" fmla="*/ 1957 w 10000"/>
              <a:gd name="connsiteY6" fmla="*/ 9956 h 10000"/>
              <a:gd name="connsiteX7" fmla="*/ 1967 w 10000"/>
              <a:gd name="connsiteY7" fmla="*/ 9978 h 10000"/>
              <a:gd name="connsiteX8" fmla="*/ 1977 w 10000"/>
              <a:gd name="connsiteY8" fmla="*/ 10000 h 10000"/>
              <a:gd name="connsiteX9" fmla="*/ 1986 w 10000"/>
              <a:gd name="connsiteY9" fmla="*/ 10000 h 10000"/>
              <a:gd name="connsiteX10" fmla="*/ 1997 w 10000"/>
              <a:gd name="connsiteY10" fmla="*/ 10000 h 10000"/>
              <a:gd name="connsiteX11" fmla="*/ 2005 w 10000"/>
              <a:gd name="connsiteY11" fmla="*/ 9978 h 10000"/>
              <a:gd name="connsiteX12" fmla="*/ 2016 w 10000"/>
              <a:gd name="connsiteY12" fmla="*/ 9956 h 10000"/>
              <a:gd name="connsiteX13" fmla="*/ 2023 w 10000"/>
              <a:gd name="connsiteY13" fmla="*/ 9942 h 10000"/>
              <a:gd name="connsiteX14" fmla="*/ 2335 w 10000"/>
              <a:gd name="connsiteY14" fmla="*/ 8635 h 10000"/>
              <a:gd name="connsiteX15" fmla="*/ 10000 w 10000"/>
              <a:gd name="connsiteY15" fmla="*/ 8635 h 10000"/>
              <a:gd name="connsiteX16" fmla="*/ 10000 w 10000"/>
              <a:gd name="connsiteY16" fmla="*/ 0 h 10000"/>
              <a:gd name="connsiteX0" fmla="*/ 10000 w 10000"/>
              <a:gd name="connsiteY0" fmla="*/ 0 h 10000"/>
              <a:gd name="connsiteX1" fmla="*/ 0 w 10000"/>
              <a:gd name="connsiteY1" fmla="*/ 775 h 10000"/>
              <a:gd name="connsiteX2" fmla="*/ 0 w 10000"/>
              <a:gd name="connsiteY2" fmla="*/ 8635 h 10000"/>
              <a:gd name="connsiteX3" fmla="*/ 1637 w 10000"/>
              <a:gd name="connsiteY3" fmla="*/ 8635 h 10000"/>
              <a:gd name="connsiteX4" fmla="*/ 1950 w 10000"/>
              <a:gd name="connsiteY4" fmla="*/ 9942 h 10000"/>
              <a:gd name="connsiteX5" fmla="*/ 1950 w 10000"/>
              <a:gd name="connsiteY5" fmla="*/ 9942 h 10000"/>
              <a:gd name="connsiteX6" fmla="*/ 1957 w 10000"/>
              <a:gd name="connsiteY6" fmla="*/ 9956 h 10000"/>
              <a:gd name="connsiteX7" fmla="*/ 1967 w 10000"/>
              <a:gd name="connsiteY7" fmla="*/ 9978 h 10000"/>
              <a:gd name="connsiteX8" fmla="*/ 1977 w 10000"/>
              <a:gd name="connsiteY8" fmla="*/ 10000 h 10000"/>
              <a:gd name="connsiteX9" fmla="*/ 1986 w 10000"/>
              <a:gd name="connsiteY9" fmla="*/ 10000 h 10000"/>
              <a:gd name="connsiteX10" fmla="*/ 1997 w 10000"/>
              <a:gd name="connsiteY10" fmla="*/ 10000 h 10000"/>
              <a:gd name="connsiteX11" fmla="*/ 2005 w 10000"/>
              <a:gd name="connsiteY11" fmla="*/ 9978 h 10000"/>
              <a:gd name="connsiteX12" fmla="*/ 2016 w 10000"/>
              <a:gd name="connsiteY12" fmla="*/ 9956 h 10000"/>
              <a:gd name="connsiteX13" fmla="*/ 2023 w 10000"/>
              <a:gd name="connsiteY13" fmla="*/ 9942 h 10000"/>
              <a:gd name="connsiteX14" fmla="*/ 2335 w 10000"/>
              <a:gd name="connsiteY14" fmla="*/ 8635 h 10000"/>
              <a:gd name="connsiteX15" fmla="*/ 10000 w 10000"/>
              <a:gd name="connsiteY15" fmla="*/ 8635 h 10000"/>
              <a:gd name="connsiteX16" fmla="*/ 10000 w 10000"/>
              <a:gd name="connsiteY16" fmla="*/ 0 h 10000"/>
              <a:gd name="connsiteX0" fmla="*/ 10000 w 10000"/>
              <a:gd name="connsiteY0" fmla="*/ 2014 h 9225"/>
              <a:gd name="connsiteX1" fmla="*/ 0 w 10000"/>
              <a:gd name="connsiteY1" fmla="*/ 0 h 9225"/>
              <a:gd name="connsiteX2" fmla="*/ 0 w 10000"/>
              <a:gd name="connsiteY2" fmla="*/ 7860 h 9225"/>
              <a:gd name="connsiteX3" fmla="*/ 1637 w 10000"/>
              <a:gd name="connsiteY3" fmla="*/ 7860 h 9225"/>
              <a:gd name="connsiteX4" fmla="*/ 1950 w 10000"/>
              <a:gd name="connsiteY4" fmla="*/ 9167 h 9225"/>
              <a:gd name="connsiteX5" fmla="*/ 1950 w 10000"/>
              <a:gd name="connsiteY5" fmla="*/ 9167 h 9225"/>
              <a:gd name="connsiteX6" fmla="*/ 1957 w 10000"/>
              <a:gd name="connsiteY6" fmla="*/ 9181 h 9225"/>
              <a:gd name="connsiteX7" fmla="*/ 1967 w 10000"/>
              <a:gd name="connsiteY7" fmla="*/ 9203 h 9225"/>
              <a:gd name="connsiteX8" fmla="*/ 1977 w 10000"/>
              <a:gd name="connsiteY8" fmla="*/ 9225 h 9225"/>
              <a:gd name="connsiteX9" fmla="*/ 1986 w 10000"/>
              <a:gd name="connsiteY9" fmla="*/ 9225 h 9225"/>
              <a:gd name="connsiteX10" fmla="*/ 1997 w 10000"/>
              <a:gd name="connsiteY10" fmla="*/ 9225 h 9225"/>
              <a:gd name="connsiteX11" fmla="*/ 2005 w 10000"/>
              <a:gd name="connsiteY11" fmla="*/ 9203 h 9225"/>
              <a:gd name="connsiteX12" fmla="*/ 2016 w 10000"/>
              <a:gd name="connsiteY12" fmla="*/ 9181 h 9225"/>
              <a:gd name="connsiteX13" fmla="*/ 2023 w 10000"/>
              <a:gd name="connsiteY13" fmla="*/ 9167 h 9225"/>
              <a:gd name="connsiteX14" fmla="*/ 2335 w 10000"/>
              <a:gd name="connsiteY14" fmla="*/ 7860 h 9225"/>
              <a:gd name="connsiteX15" fmla="*/ 10000 w 10000"/>
              <a:gd name="connsiteY15" fmla="*/ 7860 h 9225"/>
              <a:gd name="connsiteX16" fmla="*/ 10000 w 10000"/>
              <a:gd name="connsiteY16" fmla="*/ 2014 h 9225"/>
              <a:gd name="connsiteX0" fmla="*/ 10014 w 10014"/>
              <a:gd name="connsiteY0" fmla="*/ 0 h 10084"/>
              <a:gd name="connsiteX1" fmla="*/ 0 w 10014"/>
              <a:gd name="connsiteY1" fmla="*/ 84 h 10084"/>
              <a:gd name="connsiteX2" fmla="*/ 0 w 10014"/>
              <a:gd name="connsiteY2" fmla="*/ 8604 h 10084"/>
              <a:gd name="connsiteX3" fmla="*/ 1637 w 10014"/>
              <a:gd name="connsiteY3" fmla="*/ 8604 h 10084"/>
              <a:gd name="connsiteX4" fmla="*/ 1950 w 10014"/>
              <a:gd name="connsiteY4" fmla="*/ 10021 h 10084"/>
              <a:gd name="connsiteX5" fmla="*/ 1950 w 10014"/>
              <a:gd name="connsiteY5" fmla="*/ 10021 h 10084"/>
              <a:gd name="connsiteX6" fmla="*/ 1957 w 10014"/>
              <a:gd name="connsiteY6" fmla="*/ 10036 h 10084"/>
              <a:gd name="connsiteX7" fmla="*/ 1967 w 10014"/>
              <a:gd name="connsiteY7" fmla="*/ 10060 h 10084"/>
              <a:gd name="connsiteX8" fmla="*/ 1977 w 10014"/>
              <a:gd name="connsiteY8" fmla="*/ 10084 h 10084"/>
              <a:gd name="connsiteX9" fmla="*/ 1986 w 10014"/>
              <a:gd name="connsiteY9" fmla="*/ 10084 h 10084"/>
              <a:gd name="connsiteX10" fmla="*/ 1997 w 10014"/>
              <a:gd name="connsiteY10" fmla="*/ 10084 h 10084"/>
              <a:gd name="connsiteX11" fmla="*/ 2005 w 10014"/>
              <a:gd name="connsiteY11" fmla="*/ 10060 h 10084"/>
              <a:gd name="connsiteX12" fmla="*/ 2016 w 10014"/>
              <a:gd name="connsiteY12" fmla="*/ 10036 h 10084"/>
              <a:gd name="connsiteX13" fmla="*/ 2023 w 10014"/>
              <a:gd name="connsiteY13" fmla="*/ 10021 h 10084"/>
              <a:gd name="connsiteX14" fmla="*/ 2335 w 10014"/>
              <a:gd name="connsiteY14" fmla="*/ 8604 h 10084"/>
              <a:gd name="connsiteX15" fmla="*/ 10000 w 10014"/>
              <a:gd name="connsiteY15" fmla="*/ 8604 h 10084"/>
              <a:gd name="connsiteX16" fmla="*/ 10014 w 10014"/>
              <a:gd name="connsiteY16" fmla="*/ 0 h 10084"/>
              <a:gd name="connsiteX0" fmla="*/ 10014 w 10014"/>
              <a:gd name="connsiteY0" fmla="*/ 0 h 10084"/>
              <a:gd name="connsiteX1" fmla="*/ 0 w 10014"/>
              <a:gd name="connsiteY1" fmla="*/ 6 h 10084"/>
              <a:gd name="connsiteX2" fmla="*/ 0 w 10014"/>
              <a:gd name="connsiteY2" fmla="*/ 8604 h 10084"/>
              <a:gd name="connsiteX3" fmla="*/ 1637 w 10014"/>
              <a:gd name="connsiteY3" fmla="*/ 8604 h 10084"/>
              <a:gd name="connsiteX4" fmla="*/ 1950 w 10014"/>
              <a:gd name="connsiteY4" fmla="*/ 10021 h 10084"/>
              <a:gd name="connsiteX5" fmla="*/ 1950 w 10014"/>
              <a:gd name="connsiteY5" fmla="*/ 10021 h 10084"/>
              <a:gd name="connsiteX6" fmla="*/ 1957 w 10014"/>
              <a:gd name="connsiteY6" fmla="*/ 10036 h 10084"/>
              <a:gd name="connsiteX7" fmla="*/ 1967 w 10014"/>
              <a:gd name="connsiteY7" fmla="*/ 10060 h 10084"/>
              <a:gd name="connsiteX8" fmla="*/ 1977 w 10014"/>
              <a:gd name="connsiteY8" fmla="*/ 10084 h 10084"/>
              <a:gd name="connsiteX9" fmla="*/ 1986 w 10014"/>
              <a:gd name="connsiteY9" fmla="*/ 10084 h 10084"/>
              <a:gd name="connsiteX10" fmla="*/ 1997 w 10014"/>
              <a:gd name="connsiteY10" fmla="*/ 10084 h 10084"/>
              <a:gd name="connsiteX11" fmla="*/ 2005 w 10014"/>
              <a:gd name="connsiteY11" fmla="*/ 10060 h 10084"/>
              <a:gd name="connsiteX12" fmla="*/ 2016 w 10014"/>
              <a:gd name="connsiteY12" fmla="*/ 10036 h 10084"/>
              <a:gd name="connsiteX13" fmla="*/ 2023 w 10014"/>
              <a:gd name="connsiteY13" fmla="*/ 10021 h 10084"/>
              <a:gd name="connsiteX14" fmla="*/ 2335 w 10014"/>
              <a:gd name="connsiteY14" fmla="*/ 8604 h 10084"/>
              <a:gd name="connsiteX15" fmla="*/ 10000 w 10014"/>
              <a:gd name="connsiteY15" fmla="*/ 8604 h 10084"/>
              <a:gd name="connsiteX16" fmla="*/ 10014 w 10014"/>
              <a:gd name="connsiteY16" fmla="*/ 0 h 1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14" h="10084">
                <a:moveTo>
                  <a:pt x="10014" y="0"/>
                </a:moveTo>
                <a:lnTo>
                  <a:pt x="0" y="6"/>
                </a:lnTo>
                <a:lnTo>
                  <a:pt x="0" y="8604"/>
                </a:lnTo>
                <a:lnTo>
                  <a:pt x="1637" y="8604"/>
                </a:lnTo>
                <a:cubicBezTo>
                  <a:pt x="1741" y="9077"/>
                  <a:pt x="1846" y="9548"/>
                  <a:pt x="1950" y="10021"/>
                </a:cubicBezTo>
                <a:lnTo>
                  <a:pt x="1950" y="10021"/>
                </a:lnTo>
                <a:cubicBezTo>
                  <a:pt x="1952" y="10027"/>
                  <a:pt x="1955" y="10031"/>
                  <a:pt x="1957" y="10036"/>
                </a:cubicBezTo>
                <a:cubicBezTo>
                  <a:pt x="1960" y="10044"/>
                  <a:pt x="1964" y="10053"/>
                  <a:pt x="1967" y="10060"/>
                </a:cubicBezTo>
                <a:cubicBezTo>
                  <a:pt x="1970" y="10068"/>
                  <a:pt x="1974" y="10076"/>
                  <a:pt x="1977" y="10084"/>
                </a:cubicBezTo>
                <a:lnTo>
                  <a:pt x="1986" y="10084"/>
                </a:lnTo>
                <a:lnTo>
                  <a:pt x="1997" y="10084"/>
                </a:lnTo>
                <a:cubicBezTo>
                  <a:pt x="2000" y="10076"/>
                  <a:pt x="2002" y="10068"/>
                  <a:pt x="2005" y="10060"/>
                </a:cubicBezTo>
                <a:cubicBezTo>
                  <a:pt x="2009" y="10053"/>
                  <a:pt x="2012" y="10044"/>
                  <a:pt x="2016" y="10036"/>
                </a:cubicBezTo>
                <a:cubicBezTo>
                  <a:pt x="2018" y="10031"/>
                  <a:pt x="2021" y="10027"/>
                  <a:pt x="2023" y="10021"/>
                </a:cubicBezTo>
                <a:lnTo>
                  <a:pt x="2335" y="8604"/>
                </a:lnTo>
                <a:lnTo>
                  <a:pt x="10000" y="8604"/>
                </a:lnTo>
                <a:cubicBezTo>
                  <a:pt x="10005" y="5736"/>
                  <a:pt x="10009" y="2868"/>
                  <a:pt x="10014" y="0"/>
                </a:cubicBezTo>
                <a:close/>
              </a:path>
            </a:pathLst>
          </a:custGeom>
          <a:solidFill>
            <a:schemeClr val="accent1"/>
          </a:solidFill>
          <a:ln>
            <a:solidFill>
              <a:schemeClr val="accent1"/>
            </a:solidFill>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effectLst/>
        </p:spPr>
        <p:txBody>
          <a:bodyPr/>
          <a:lstStyle>
            <a:lvl1pPr>
              <a:defRPr>
                <a:effectLst/>
              </a:defRPr>
            </a:lvl1pPr>
          </a:lstStyle>
          <a:p>
            <a:r>
              <a:rPr lang="nb-NO"/>
              <a:t>Klikk for å redigere tittelstil</a:t>
            </a:r>
            <a:endParaRPr lang="en-US"/>
          </a:p>
        </p:txBody>
      </p:sp>
      <p:sp>
        <p:nvSpPr>
          <p:cNvPr id="3" name="Date Placeholder 2"/>
          <p:cNvSpPr>
            <a:spLocks noGrp="1"/>
          </p:cNvSpPr>
          <p:nvPr>
            <p:ph type="dt" sz="half" idx="10"/>
          </p:nvPr>
        </p:nvSpPr>
        <p:spPr/>
        <p:txBody>
          <a:bodyPr/>
          <a:lstStyle/>
          <a:p>
            <a:fld id="{F13A34C8-038E-2045-AF43-DF7DBB8E0E9E}" type="datetimeFigureOut">
              <a:rPr lang="en-US"/>
              <a:pPr/>
              <a:t>6/4/2025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a:p>
        </p:txBody>
      </p:sp>
      <p:sp>
        <p:nvSpPr>
          <p:cNvPr id="7" name="Text Placeholder 3">
            <a:extLst>
              <a:ext uri="{FF2B5EF4-FFF2-40B4-BE49-F238E27FC236}">
                <a16:creationId xmlns:a16="http://schemas.microsoft.com/office/drawing/2014/main" id="{7EB0CED4-CE86-AD49-AF4C-AB3C2BC40465}"/>
              </a:ext>
            </a:extLst>
          </p:cNvPr>
          <p:cNvSpPr>
            <a:spLocks noGrp="1"/>
          </p:cNvSpPr>
          <p:nvPr>
            <p:ph type="body" sz="half" idx="2"/>
          </p:nvPr>
        </p:nvSpPr>
        <p:spPr>
          <a:xfrm>
            <a:off x="814728" y="2344684"/>
            <a:ext cx="10405722" cy="3516365"/>
          </a:xfrm>
          <a:effectLst/>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683995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chemeClr val="accent1"/>
          </a:solidFill>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a:effectLst/>
        </p:spPr>
        <p:txBody>
          <a:bodyPr anchor="b"/>
          <a:lstStyle>
            <a:lvl1pPr algn="l">
              <a:defRPr sz="2000" b="1"/>
            </a:lvl1pPr>
          </a:lstStyle>
          <a:p>
            <a:r>
              <a:rPr lang="nb-NO"/>
              <a:t>Klikk for å redigere tittelstil</a:t>
            </a:r>
            <a:endParaRPr lang="en-US"/>
          </a:p>
        </p:txBody>
      </p:sp>
      <p:sp>
        <p:nvSpPr>
          <p:cNvPr id="3" name="Content Placeholder 2"/>
          <p:cNvSpPr>
            <a:spLocks noGrp="1"/>
          </p:cNvSpPr>
          <p:nvPr>
            <p:ph idx="1"/>
          </p:nvPr>
        </p:nvSpPr>
        <p:spPr>
          <a:xfrm>
            <a:off x="4855633" y="446088"/>
            <a:ext cx="6252633" cy="5414963"/>
          </a:xfrm>
          <a:effectLst/>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1073151" y="2260738"/>
            <a:ext cx="3547533" cy="3600311"/>
          </a:xfrm>
          <a:effectLst/>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D0DF5E60-9974-AC48-9591-99C2BB44B7CF}" type="datetimeFigureOut">
              <a:rPr lang="en-US"/>
              <a:pPr/>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8880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a:effectLst/>
        </p:spPr>
        <p:txBody>
          <a:bodyPr anchor="b"/>
          <a:lstStyle>
            <a:lvl1pPr algn="l">
              <a:defRPr sz="4200" b="1" cap="none"/>
            </a:lvl1pPr>
          </a:lstStyle>
          <a:p>
            <a:r>
              <a:rPr lang="nb-NO"/>
              <a:t>Klikk for å redigere tittelstil</a:t>
            </a:r>
            <a:endParaRPr lang="en-US"/>
          </a:p>
        </p:txBody>
      </p:sp>
      <p:sp>
        <p:nvSpPr>
          <p:cNvPr id="3" name="Text Placeholder 2"/>
          <p:cNvSpPr>
            <a:spLocks noGrp="1"/>
          </p:cNvSpPr>
          <p:nvPr>
            <p:ph type="body" idx="1"/>
          </p:nvPr>
        </p:nvSpPr>
        <p:spPr>
          <a:xfrm>
            <a:off x="853190" y="4443680"/>
            <a:ext cx="5891636" cy="713241"/>
          </a:xfrm>
          <a:effectLst/>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9" name="Text Placeholder 5"/>
          <p:cNvSpPr>
            <a:spLocks noGrp="1"/>
          </p:cNvSpPr>
          <p:nvPr>
            <p:ph type="body" sz="quarter" idx="16"/>
          </p:nvPr>
        </p:nvSpPr>
        <p:spPr>
          <a:xfrm>
            <a:off x="7574642" y="1081456"/>
            <a:ext cx="3810001" cy="4075465"/>
          </a:xfrm>
          <a:effectLst/>
        </p:spPr>
        <p:txBody>
          <a:bodyPr anchor="t"/>
          <a:lstStyle>
            <a:lvl1pPr marL="0" indent="0">
              <a:buFontTx/>
              <a:buNone/>
              <a:defRPr/>
            </a:lvl1pPr>
          </a:lstStyle>
          <a:p>
            <a:pPr lvl="0"/>
            <a:r>
              <a:rPr lang="nb-NO"/>
              <a:t>Klikk for å redigere tekststiler i malen</a:t>
            </a:r>
          </a:p>
        </p:txBody>
      </p:sp>
      <p:sp>
        <p:nvSpPr>
          <p:cNvPr id="4" name="Date Placeholder 3"/>
          <p:cNvSpPr>
            <a:spLocks noGrp="1"/>
          </p:cNvSpPr>
          <p:nvPr>
            <p:ph type="dt" sz="half" idx="10"/>
          </p:nvPr>
        </p:nvSpPr>
        <p:spPr/>
        <p:txBody>
          <a:bodyPr/>
          <a:lstStyle/>
          <a:p>
            <a:fld id="{8DFA1846-DA80-1C48-A609-854EA85C59AD}" type="datetimeFigureOut">
              <a:rPr lang="en-US"/>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1462980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a:effectLst/>
        </p:spPr>
        <p:txBody>
          <a:bodyPr/>
          <a:lstStyle>
            <a:lvl1pPr>
              <a:defRPr sz="3200"/>
            </a:lvl1pPr>
          </a:lstStyle>
          <a:p>
            <a:r>
              <a:rPr lang="nb-NO"/>
              <a:t>Klikk for å redigere tittelstil</a:t>
            </a:r>
            <a:endParaRPr lang="en-US"/>
          </a:p>
        </p:txBody>
      </p:sp>
      <p:sp>
        <p:nvSpPr>
          <p:cNvPr id="6" name="Text Placeholder 5"/>
          <p:cNvSpPr>
            <a:spLocks noGrp="1"/>
          </p:cNvSpPr>
          <p:nvPr>
            <p:ph type="body" sz="quarter" idx="16"/>
          </p:nvPr>
        </p:nvSpPr>
        <p:spPr>
          <a:xfrm>
            <a:off x="6156000" y="2286000"/>
            <a:ext cx="4880300" cy="2295525"/>
          </a:xfrm>
          <a:effectLst/>
        </p:spPr>
        <p:txBody>
          <a:bodyPr anchor="t"/>
          <a:lstStyle>
            <a:lvl1pPr marL="0" indent="0">
              <a:buFontTx/>
              <a:buNone/>
              <a:defRPr/>
            </a:lvl1pPr>
          </a:lstStyle>
          <a:p>
            <a:pPr lvl="0"/>
            <a:r>
              <a:rPr lang="nb-NO"/>
              <a:t>Klikk for å redigere tekststiler i malen</a:t>
            </a:r>
          </a:p>
        </p:txBody>
      </p:sp>
      <p:sp>
        <p:nvSpPr>
          <p:cNvPr id="2" name="Date Placeholder 1"/>
          <p:cNvSpPr>
            <a:spLocks noGrp="1"/>
          </p:cNvSpPr>
          <p:nvPr>
            <p:ph type="dt" sz="half" idx="10"/>
          </p:nvPr>
        </p:nvSpPr>
        <p:spPr/>
        <p:txBody>
          <a:bodyPr/>
          <a:lstStyle/>
          <a:p>
            <a:fld id="{FBF54567-0DE4-3F47-BF90-CB84690072F9}" type="datetimeFigureOut">
              <a:rPr lang="en-US"/>
              <a:pPr/>
              <a:t>6/4/2025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3211073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chemeClr val="accent1"/>
          </a:solid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a:effectLst/>
        </p:spPr>
        <p:txBody>
          <a:bodyPr/>
          <a:lstStyle>
            <a:lvl1pPr>
              <a:defRPr sz="5400"/>
            </a:lvl1pPr>
          </a:lstStyle>
          <a:p>
            <a:r>
              <a:rPr lang="nb-NO"/>
              <a:t>Klikk for å redigere tittelstil</a:t>
            </a:r>
            <a:endParaRPr lang="en-US"/>
          </a:p>
        </p:txBody>
      </p:sp>
      <p:sp>
        <p:nvSpPr>
          <p:cNvPr id="3" name="Subtitle 2"/>
          <p:cNvSpPr>
            <a:spLocks noGrp="1"/>
          </p:cNvSpPr>
          <p:nvPr>
            <p:ph type="subTitle" idx="1"/>
          </p:nvPr>
        </p:nvSpPr>
        <p:spPr>
          <a:xfrm>
            <a:off x="810001" y="5280847"/>
            <a:ext cx="10572000" cy="434974"/>
          </a:xfrm>
          <a:effectLst/>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a:p>
        </p:txBody>
      </p:sp>
      <p:sp>
        <p:nvSpPr>
          <p:cNvPr id="4" name="Date Placeholder 3"/>
          <p:cNvSpPr>
            <a:spLocks noGrp="1"/>
          </p:cNvSpPr>
          <p:nvPr>
            <p:ph type="dt" sz="half" idx="10"/>
          </p:nvPr>
        </p:nvSpPr>
        <p:spPr/>
        <p:txBody>
          <a:bodyPr/>
          <a:lstStyle/>
          <a:p>
            <a:fld id="{08B9EBBA-996F-894A-B54A-D6246ED52CEA}" type="datetimeFigureOut">
              <a:rPr lang="en-US"/>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2812671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a:pPr/>
              <a:t>6/4/2025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3414693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a:effectLst/>
        </p:spPr>
        <p:txBody>
          <a:bodyPr anchor="b">
            <a:normAutofit/>
          </a:bodyPr>
          <a:lstStyle>
            <a:lvl1pPr algn="l">
              <a:defRPr sz="2400" b="0"/>
            </a:lvl1pPr>
          </a:lstStyle>
          <a:p>
            <a:r>
              <a:rPr lang="nb-NO"/>
              <a:t>Klikk for å redigere tittelstil</a:t>
            </a:r>
            <a:endParaRPr lang="en-US"/>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no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nb-NO"/>
              <a:t>Klikk på ikonet for å legge til et bilde</a:t>
            </a:r>
            <a:endParaRPr lang="en-US"/>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18C79C5D-2A6F-F04D-97DA-BEF2467B64E4}" type="datetimeFigureOut">
              <a:rPr lang="en-US"/>
              <a:pPr/>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516591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a:effectLst/>
        </p:spPr>
        <p:txBody>
          <a:bodyPr anchor="b">
            <a:normAutofit/>
          </a:bodyPr>
          <a:lstStyle>
            <a:lvl1pPr algn="l">
              <a:defRPr sz="2400" b="0"/>
            </a:lvl1pPr>
          </a:lstStyle>
          <a:p>
            <a:r>
              <a:rPr lang="nb-NO"/>
              <a:t>Klikk for å redigere tittelstil</a:t>
            </a:r>
            <a:endParaRPr lang="en-US"/>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no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nb-NO"/>
              <a:t>Klikk på ikonet for å legge til et bilde</a:t>
            </a:r>
            <a:endParaRPr lang="en-US"/>
          </a:p>
        </p:txBody>
      </p:sp>
      <p:sp>
        <p:nvSpPr>
          <p:cNvPr id="4" name="Text Placeholder 3"/>
          <p:cNvSpPr>
            <a:spLocks noGrp="1"/>
          </p:cNvSpPr>
          <p:nvPr>
            <p:ph type="body" sz="half" idx="2"/>
          </p:nvPr>
        </p:nvSpPr>
        <p:spPr>
          <a:xfrm>
            <a:off x="814728" y="2344684"/>
            <a:ext cx="4852988" cy="3516365"/>
          </a:xfrm>
          <a:effectLst/>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a:pPr/>
              <a:t>6/4/2025</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64815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accent1"/>
          </a:solidFill>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a:effectLst/>
        </p:spPr>
        <p:txBody>
          <a:bodyPr/>
          <a:lstStyle/>
          <a:p>
            <a:r>
              <a:rPr lang="nb-NO"/>
              <a:t>Klikk for å redigere tittelstil</a:t>
            </a:r>
            <a:endParaRPr lang="en-US"/>
          </a:p>
        </p:txBody>
      </p:sp>
      <p:sp>
        <p:nvSpPr>
          <p:cNvPr id="3" name="Content Placeholder 2"/>
          <p:cNvSpPr>
            <a:spLocks noGrp="1"/>
          </p:cNvSpPr>
          <p:nvPr>
            <p:ph idx="1"/>
          </p:nvPr>
        </p:nvSpPr>
        <p:spPr>
          <a:xfrm>
            <a:off x="818712" y="2222287"/>
            <a:ext cx="10554574" cy="3636511"/>
          </a:xfrm>
          <a:effectLst/>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9B3A1323-8D79-1946-B0D7-40001CF92E9D}" type="datetimeFigureOut">
              <a:rPr lang="en-US"/>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2377994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solidFill>
            <a:schemeClr val="accent1"/>
          </a:solidFill>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a:effectLst/>
        </p:spPr>
        <p:txBody>
          <a:bodyPr anchor="b"/>
          <a:lstStyle>
            <a:lvl1pPr algn="r">
              <a:defRPr sz="4800" b="1" cap="none"/>
            </a:lvl1pPr>
          </a:lstStyle>
          <a:p>
            <a:r>
              <a:rPr lang="nb-NO"/>
              <a:t>Klikk for å redigere tittelstil</a:t>
            </a:r>
            <a:endParaRPr lang="en-US"/>
          </a:p>
        </p:txBody>
      </p:sp>
      <p:sp>
        <p:nvSpPr>
          <p:cNvPr id="3" name="Text Placeholder 2"/>
          <p:cNvSpPr>
            <a:spLocks noGrp="1"/>
          </p:cNvSpPr>
          <p:nvPr>
            <p:ph type="body" idx="1"/>
          </p:nvPr>
        </p:nvSpPr>
        <p:spPr>
          <a:xfrm>
            <a:off x="810000" y="5281201"/>
            <a:ext cx="10561418" cy="433955"/>
          </a:xfrm>
          <a:effectLst/>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8DFA1846-DA80-1C48-A609-854EA85C59AD}" type="datetimeFigureOut">
              <a:rPr lang="en-US"/>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289125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8712" y="2222287"/>
            <a:ext cx="5185873" cy="3638763"/>
          </a:xfrm>
          <a:effectLst/>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6187415" y="2222287"/>
            <a:ext cx="5194583" cy="3638764"/>
          </a:xfrm>
          <a:effectLst/>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p:txBody>
          <a:bodyPr/>
          <a:lstStyle/>
          <a:p>
            <a:fld id="{57302355-E14B-8545-A8F8-0FE83CC9D524}" type="datetimeFigureOut">
              <a:rPr lang="en-US"/>
              <a:pPr/>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
        <p:nvSpPr>
          <p:cNvPr id="9" name="Freeform 6">
            <a:extLst>
              <a:ext uri="{FF2B5EF4-FFF2-40B4-BE49-F238E27FC236}">
                <a16:creationId xmlns:a16="http://schemas.microsoft.com/office/drawing/2014/main" id="{676F7119-3DBF-EC4B-8303-047B8409178E}"/>
              </a:ext>
            </a:extLst>
          </p:cNvPr>
          <p:cNvSpPr>
            <a:spLocks/>
          </p:cNvSpPr>
          <p:nvPr userDrawn="1"/>
        </p:nvSpPr>
        <p:spPr bwMode="auto">
          <a:xfrm>
            <a:off x="0" y="0"/>
            <a:ext cx="12209069" cy="2033513"/>
          </a:xfrm>
          <a:custGeom>
            <a:avLst/>
            <a:gdLst>
              <a:gd name="connsiteX0" fmla="*/ 10000 w 10000"/>
              <a:gd name="connsiteY0" fmla="*/ 0 h 10000"/>
              <a:gd name="connsiteX1" fmla="*/ 0 w 10000"/>
              <a:gd name="connsiteY1" fmla="*/ 3951 h 10000"/>
              <a:gd name="connsiteX2" fmla="*/ 0 w 10000"/>
              <a:gd name="connsiteY2" fmla="*/ 8635 h 10000"/>
              <a:gd name="connsiteX3" fmla="*/ 1637 w 10000"/>
              <a:gd name="connsiteY3" fmla="*/ 8635 h 10000"/>
              <a:gd name="connsiteX4" fmla="*/ 1950 w 10000"/>
              <a:gd name="connsiteY4" fmla="*/ 9942 h 10000"/>
              <a:gd name="connsiteX5" fmla="*/ 1950 w 10000"/>
              <a:gd name="connsiteY5" fmla="*/ 9942 h 10000"/>
              <a:gd name="connsiteX6" fmla="*/ 1957 w 10000"/>
              <a:gd name="connsiteY6" fmla="*/ 9956 h 10000"/>
              <a:gd name="connsiteX7" fmla="*/ 1967 w 10000"/>
              <a:gd name="connsiteY7" fmla="*/ 9978 h 10000"/>
              <a:gd name="connsiteX8" fmla="*/ 1977 w 10000"/>
              <a:gd name="connsiteY8" fmla="*/ 10000 h 10000"/>
              <a:gd name="connsiteX9" fmla="*/ 1986 w 10000"/>
              <a:gd name="connsiteY9" fmla="*/ 10000 h 10000"/>
              <a:gd name="connsiteX10" fmla="*/ 1997 w 10000"/>
              <a:gd name="connsiteY10" fmla="*/ 10000 h 10000"/>
              <a:gd name="connsiteX11" fmla="*/ 2005 w 10000"/>
              <a:gd name="connsiteY11" fmla="*/ 9978 h 10000"/>
              <a:gd name="connsiteX12" fmla="*/ 2016 w 10000"/>
              <a:gd name="connsiteY12" fmla="*/ 9956 h 10000"/>
              <a:gd name="connsiteX13" fmla="*/ 2023 w 10000"/>
              <a:gd name="connsiteY13" fmla="*/ 9942 h 10000"/>
              <a:gd name="connsiteX14" fmla="*/ 2335 w 10000"/>
              <a:gd name="connsiteY14" fmla="*/ 8635 h 10000"/>
              <a:gd name="connsiteX15" fmla="*/ 10000 w 10000"/>
              <a:gd name="connsiteY15" fmla="*/ 8635 h 10000"/>
              <a:gd name="connsiteX16" fmla="*/ 10000 w 10000"/>
              <a:gd name="connsiteY16" fmla="*/ 0 h 10000"/>
              <a:gd name="connsiteX0" fmla="*/ 10000 w 10000"/>
              <a:gd name="connsiteY0" fmla="*/ 0 h 10000"/>
              <a:gd name="connsiteX1" fmla="*/ 0 w 10000"/>
              <a:gd name="connsiteY1" fmla="*/ 775 h 10000"/>
              <a:gd name="connsiteX2" fmla="*/ 0 w 10000"/>
              <a:gd name="connsiteY2" fmla="*/ 8635 h 10000"/>
              <a:gd name="connsiteX3" fmla="*/ 1637 w 10000"/>
              <a:gd name="connsiteY3" fmla="*/ 8635 h 10000"/>
              <a:gd name="connsiteX4" fmla="*/ 1950 w 10000"/>
              <a:gd name="connsiteY4" fmla="*/ 9942 h 10000"/>
              <a:gd name="connsiteX5" fmla="*/ 1950 w 10000"/>
              <a:gd name="connsiteY5" fmla="*/ 9942 h 10000"/>
              <a:gd name="connsiteX6" fmla="*/ 1957 w 10000"/>
              <a:gd name="connsiteY6" fmla="*/ 9956 h 10000"/>
              <a:gd name="connsiteX7" fmla="*/ 1967 w 10000"/>
              <a:gd name="connsiteY7" fmla="*/ 9978 h 10000"/>
              <a:gd name="connsiteX8" fmla="*/ 1977 w 10000"/>
              <a:gd name="connsiteY8" fmla="*/ 10000 h 10000"/>
              <a:gd name="connsiteX9" fmla="*/ 1986 w 10000"/>
              <a:gd name="connsiteY9" fmla="*/ 10000 h 10000"/>
              <a:gd name="connsiteX10" fmla="*/ 1997 w 10000"/>
              <a:gd name="connsiteY10" fmla="*/ 10000 h 10000"/>
              <a:gd name="connsiteX11" fmla="*/ 2005 w 10000"/>
              <a:gd name="connsiteY11" fmla="*/ 9978 h 10000"/>
              <a:gd name="connsiteX12" fmla="*/ 2016 w 10000"/>
              <a:gd name="connsiteY12" fmla="*/ 9956 h 10000"/>
              <a:gd name="connsiteX13" fmla="*/ 2023 w 10000"/>
              <a:gd name="connsiteY13" fmla="*/ 9942 h 10000"/>
              <a:gd name="connsiteX14" fmla="*/ 2335 w 10000"/>
              <a:gd name="connsiteY14" fmla="*/ 8635 h 10000"/>
              <a:gd name="connsiteX15" fmla="*/ 10000 w 10000"/>
              <a:gd name="connsiteY15" fmla="*/ 8635 h 10000"/>
              <a:gd name="connsiteX16" fmla="*/ 10000 w 10000"/>
              <a:gd name="connsiteY16" fmla="*/ 0 h 10000"/>
              <a:gd name="connsiteX0" fmla="*/ 10000 w 10000"/>
              <a:gd name="connsiteY0" fmla="*/ 2014 h 9225"/>
              <a:gd name="connsiteX1" fmla="*/ 0 w 10000"/>
              <a:gd name="connsiteY1" fmla="*/ 0 h 9225"/>
              <a:gd name="connsiteX2" fmla="*/ 0 w 10000"/>
              <a:gd name="connsiteY2" fmla="*/ 7860 h 9225"/>
              <a:gd name="connsiteX3" fmla="*/ 1637 w 10000"/>
              <a:gd name="connsiteY3" fmla="*/ 7860 h 9225"/>
              <a:gd name="connsiteX4" fmla="*/ 1950 w 10000"/>
              <a:gd name="connsiteY4" fmla="*/ 9167 h 9225"/>
              <a:gd name="connsiteX5" fmla="*/ 1950 w 10000"/>
              <a:gd name="connsiteY5" fmla="*/ 9167 h 9225"/>
              <a:gd name="connsiteX6" fmla="*/ 1957 w 10000"/>
              <a:gd name="connsiteY6" fmla="*/ 9181 h 9225"/>
              <a:gd name="connsiteX7" fmla="*/ 1967 w 10000"/>
              <a:gd name="connsiteY7" fmla="*/ 9203 h 9225"/>
              <a:gd name="connsiteX8" fmla="*/ 1977 w 10000"/>
              <a:gd name="connsiteY8" fmla="*/ 9225 h 9225"/>
              <a:gd name="connsiteX9" fmla="*/ 1986 w 10000"/>
              <a:gd name="connsiteY9" fmla="*/ 9225 h 9225"/>
              <a:gd name="connsiteX10" fmla="*/ 1997 w 10000"/>
              <a:gd name="connsiteY10" fmla="*/ 9225 h 9225"/>
              <a:gd name="connsiteX11" fmla="*/ 2005 w 10000"/>
              <a:gd name="connsiteY11" fmla="*/ 9203 h 9225"/>
              <a:gd name="connsiteX12" fmla="*/ 2016 w 10000"/>
              <a:gd name="connsiteY12" fmla="*/ 9181 h 9225"/>
              <a:gd name="connsiteX13" fmla="*/ 2023 w 10000"/>
              <a:gd name="connsiteY13" fmla="*/ 9167 h 9225"/>
              <a:gd name="connsiteX14" fmla="*/ 2335 w 10000"/>
              <a:gd name="connsiteY14" fmla="*/ 7860 h 9225"/>
              <a:gd name="connsiteX15" fmla="*/ 10000 w 10000"/>
              <a:gd name="connsiteY15" fmla="*/ 7860 h 9225"/>
              <a:gd name="connsiteX16" fmla="*/ 10000 w 10000"/>
              <a:gd name="connsiteY16" fmla="*/ 2014 h 9225"/>
              <a:gd name="connsiteX0" fmla="*/ 10014 w 10014"/>
              <a:gd name="connsiteY0" fmla="*/ 0 h 10084"/>
              <a:gd name="connsiteX1" fmla="*/ 0 w 10014"/>
              <a:gd name="connsiteY1" fmla="*/ 84 h 10084"/>
              <a:gd name="connsiteX2" fmla="*/ 0 w 10014"/>
              <a:gd name="connsiteY2" fmla="*/ 8604 h 10084"/>
              <a:gd name="connsiteX3" fmla="*/ 1637 w 10014"/>
              <a:gd name="connsiteY3" fmla="*/ 8604 h 10084"/>
              <a:gd name="connsiteX4" fmla="*/ 1950 w 10014"/>
              <a:gd name="connsiteY4" fmla="*/ 10021 h 10084"/>
              <a:gd name="connsiteX5" fmla="*/ 1950 w 10014"/>
              <a:gd name="connsiteY5" fmla="*/ 10021 h 10084"/>
              <a:gd name="connsiteX6" fmla="*/ 1957 w 10014"/>
              <a:gd name="connsiteY6" fmla="*/ 10036 h 10084"/>
              <a:gd name="connsiteX7" fmla="*/ 1967 w 10014"/>
              <a:gd name="connsiteY7" fmla="*/ 10060 h 10084"/>
              <a:gd name="connsiteX8" fmla="*/ 1977 w 10014"/>
              <a:gd name="connsiteY8" fmla="*/ 10084 h 10084"/>
              <a:gd name="connsiteX9" fmla="*/ 1986 w 10014"/>
              <a:gd name="connsiteY9" fmla="*/ 10084 h 10084"/>
              <a:gd name="connsiteX10" fmla="*/ 1997 w 10014"/>
              <a:gd name="connsiteY10" fmla="*/ 10084 h 10084"/>
              <a:gd name="connsiteX11" fmla="*/ 2005 w 10014"/>
              <a:gd name="connsiteY11" fmla="*/ 10060 h 10084"/>
              <a:gd name="connsiteX12" fmla="*/ 2016 w 10014"/>
              <a:gd name="connsiteY12" fmla="*/ 10036 h 10084"/>
              <a:gd name="connsiteX13" fmla="*/ 2023 w 10014"/>
              <a:gd name="connsiteY13" fmla="*/ 10021 h 10084"/>
              <a:gd name="connsiteX14" fmla="*/ 2335 w 10014"/>
              <a:gd name="connsiteY14" fmla="*/ 8604 h 10084"/>
              <a:gd name="connsiteX15" fmla="*/ 10000 w 10014"/>
              <a:gd name="connsiteY15" fmla="*/ 8604 h 10084"/>
              <a:gd name="connsiteX16" fmla="*/ 10014 w 10014"/>
              <a:gd name="connsiteY16" fmla="*/ 0 h 10084"/>
              <a:gd name="connsiteX0" fmla="*/ 10014 w 10014"/>
              <a:gd name="connsiteY0" fmla="*/ 0 h 10084"/>
              <a:gd name="connsiteX1" fmla="*/ 0 w 10014"/>
              <a:gd name="connsiteY1" fmla="*/ 6 h 10084"/>
              <a:gd name="connsiteX2" fmla="*/ 0 w 10014"/>
              <a:gd name="connsiteY2" fmla="*/ 8604 h 10084"/>
              <a:gd name="connsiteX3" fmla="*/ 1637 w 10014"/>
              <a:gd name="connsiteY3" fmla="*/ 8604 h 10084"/>
              <a:gd name="connsiteX4" fmla="*/ 1950 w 10014"/>
              <a:gd name="connsiteY4" fmla="*/ 10021 h 10084"/>
              <a:gd name="connsiteX5" fmla="*/ 1950 w 10014"/>
              <a:gd name="connsiteY5" fmla="*/ 10021 h 10084"/>
              <a:gd name="connsiteX6" fmla="*/ 1957 w 10014"/>
              <a:gd name="connsiteY6" fmla="*/ 10036 h 10084"/>
              <a:gd name="connsiteX7" fmla="*/ 1967 w 10014"/>
              <a:gd name="connsiteY7" fmla="*/ 10060 h 10084"/>
              <a:gd name="connsiteX8" fmla="*/ 1977 w 10014"/>
              <a:gd name="connsiteY8" fmla="*/ 10084 h 10084"/>
              <a:gd name="connsiteX9" fmla="*/ 1986 w 10014"/>
              <a:gd name="connsiteY9" fmla="*/ 10084 h 10084"/>
              <a:gd name="connsiteX10" fmla="*/ 1997 w 10014"/>
              <a:gd name="connsiteY10" fmla="*/ 10084 h 10084"/>
              <a:gd name="connsiteX11" fmla="*/ 2005 w 10014"/>
              <a:gd name="connsiteY11" fmla="*/ 10060 h 10084"/>
              <a:gd name="connsiteX12" fmla="*/ 2016 w 10014"/>
              <a:gd name="connsiteY12" fmla="*/ 10036 h 10084"/>
              <a:gd name="connsiteX13" fmla="*/ 2023 w 10014"/>
              <a:gd name="connsiteY13" fmla="*/ 10021 h 10084"/>
              <a:gd name="connsiteX14" fmla="*/ 2335 w 10014"/>
              <a:gd name="connsiteY14" fmla="*/ 8604 h 10084"/>
              <a:gd name="connsiteX15" fmla="*/ 10000 w 10014"/>
              <a:gd name="connsiteY15" fmla="*/ 8604 h 10084"/>
              <a:gd name="connsiteX16" fmla="*/ 10014 w 10014"/>
              <a:gd name="connsiteY16" fmla="*/ 0 h 1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14" h="10084">
                <a:moveTo>
                  <a:pt x="10014" y="0"/>
                </a:moveTo>
                <a:lnTo>
                  <a:pt x="0" y="6"/>
                </a:lnTo>
                <a:lnTo>
                  <a:pt x="0" y="8604"/>
                </a:lnTo>
                <a:lnTo>
                  <a:pt x="1637" y="8604"/>
                </a:lnTo>
                <a:cubicBezTo>
                  <a:pt x="1741" y="9077"/>
                  <a:pt x="1846" y="9548"/>
                  <a:pt x="1950" y="10021"/>
                </a:cubicBezTo>
                <a:lnTo>
                  <a:pt x="1950" y="10021"/>
                </a:lnTo>
                <a:cubicBezTo>
                  <a:pt x="1952" y="10027"/>
                  <a:pt x="1955" y="10031"/>
                  <a:pt x="1957" y="10036"/>
                </a:cubicBezTo>
                <a:cubicBezTo>
                  <a:pt x="1960" y="10044"/>
                  <a:pt x="1964" y="10053"/>
                  <a:pt x="1967" y="10060"/>
                </a:cubicBezTo>
                <a:cubicBezTo>
                  <a:pt x="1970" y="10068"/>
                  <a:pt x="1974" y="10076"/>
                  <a:pt x="1977" y="10084"/>
                </a:cubicBezTo>
                <a:lnTo>
                  <a:pt x="1986" y="10084"/>
                </a:lnTo>
                <a:lnTo>
                  <a:pt x="1997" y="10084"/>
                </a:lnTo>
                <a:cubicBezTo>
                  <a:pt x="2000" y="10076"/>
                  <a:pt x="2002" y="10068"/>
                  <a:pt x="2005" y="10060"/>
                </a:cubicBezTo>
                <a:cubicBezTo>
                  <a:pt x="2009" y="10053"/>
                  <a:pt x="2012" y="10044"/>
                  <a:pt x="2016" y="10036"/>
                </a:cubicBezTo>
                <a:cubicBezTo>
                  <a:pt x="2018" y="10031"/>
                  <a:pt x="2021" y="10027"/>
                  <a:pt x="2023" y="10021"/>
                </a:cubicBezTo>
                <a:lnTo>
                  <a:pt x="2335" y="8604"/>
                </a:lnTo>
                <a:lnTo>
                  <a:pt x="10000" y="8604"/>
                </a:lnTo>
                <a:cubicBezTo>
                  <a:pt x="10005" y="5736"/>
                  <a:pt x="10009" y="2868"/>
                  <a:pt x="10014" y="0"/>
                </a:cubicBezTo>
                <a:close/>
              </a:path>
            </a:pathLst>
          </a:custGeom>
          <a:solidFill>
            <a:schemeClr val="accent1"/>
          </a:solidFill>
          <a:ln>
            <a:solidFill>
              <a:schemeClr val="accent1"/>
            </a:solidFill>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D5ABF400-9028-5749-ADA9-F86A670ECB71}"/>
              </a:ext>
            </a:extLst>
          </p:cNvPr>
          <p:cNvSpPr>
            <a:spLocks noGrp="1"/>
          </p:cNvSpPr>
          <p:nvPr>
            <p:ph type="title"/>
          </p:nvPr>
        </p:nvSpPr>
        <p:spPr>
          <a:xfrm>
            <a:off x="810000" y="447188"/>
            <a:ext cx="10571998" cy="970450"/>
          </a:xfrm>
          <a:effectLst/>
        </p:spPr>
        <p:txBody>
          <a:bodyPr/>
          <a:lstStyle>
            <a:lvl1pPr>
              <a:defRPr>
                <a:effectLst/>
              </a:defRPr>
            </a:lvl1pPr>
          </a:lstStyle>
          <a:p>
            <a:r>
              <a:rPr lang="nb-NO"/>
              <a:t>Klikk for å redigere tittelstil</a:t>
            </a:r>
            <a:endParaRPr lang="en-US"/>
          </a:p>
        </p:txBody>
      </p:sp>
    </p:spTree>
    <p:extLst>
      <p:ext uri="{BB962C8B-B14F-4D97-AF65-F5344CB8AC3E}">
        <p14:creationId xmlns:p14="http://schemas.microsoft.com/office/powerpoint/2010/main" val="3880344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4728" y="2174875"/>
            <a:ext cx="5189857" cy="576262"/>
          </a:xfrm>
          <a:effectLst/>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814729" y="2751138"/>
            <a:ext cx="5189856" cy="3109913"/>
          </a:xfrm>
          <a:effectLst/>
        </p:spPr>
        <p:txBody>
          <a:bodyPr anchor="t">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6187415" y="2174875"/>
            <a:ext cx="5194583" cy="576262"/>
          </a:xfrm>
          <a:effectLst/>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187415" y="2751138"/>
            <a:ext cx="5194583" cy="3109913"/>
          </a:xfrm>
          <a:effectLst/>
        </p:spPr>
        <p:txBody>
          <a:bodyPr anchor="t">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p:txBody>
          <a:bodyPr/>
          <a:lstStyle/>
          <a:p>
            <a:fld id="{02640F58-564D-2B4F-AE67-E407BA4FCF45}" type="datetimeFigureOut">
              <a:rPr lang="en-US"/>
              <a:pPr/>
              <a:t>6/4/2025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a:p>
        </p:txBody>
      </p:sp>
      <p:sp>
        <p:nvSpPr>
          <p:cNvPr id="11" name="Freeform 6">
            <a:extLst>
              <a:ext uri="{FF2B5EF4-FFF2-40B4-BE49-F238E27FC236}">
                <a16:creationId xmlns:a16="http://schemas.microsoft.com/office/drawing/2014/main" id="{37CDDE36-0148-1249-8332-3B061FFA2EF4}"/>
              </a:ext>
            </a:extLst>
          </p:cNvPr>
          <p:cNvSpPr>
            <a:spLocks/>
          </p:cNvSpPr>
          <p:nvPr userDrawn="1"/>
        </p:nvSpPr>
        <p:spPr bwMode="auto">
          <a:xfrm>
            <a:off x="0" y="0"/>
            <a:ext cx="12209069" cy="2033513"/>
          </a:xfrm>
          <a:custGeom>
            <a:avLst/>
            <a:gdLst>
              <a:gd name="connsiteX0" fmla="*/ 10000 w 10000"/>
              <a:gd name="connsiteY0" fmla="*/ 0 h 10000"/>
              <a:gd name="connsiteX1" fmla="*/ 0 w 10000"/>
              <a:gd name="connsiteY1" fmla="*/ 3951 h 10000"/>
              <a:gd name="connsiteX2" fmla="*/ 0 w 10000"/>
              <a:gd name="connsiteY2" fmla="*/ 8635 h 10000"/>
              <a:gd name="connsiteX3" fmla="*/ 1637 w 10000"/>
              <a:gd name="connsiteY3" fmla="*/ 8635 h 10000"/>
              <a:gd name="connsiteX4" fmla="*/ 1950 w 10000"/>
              <a:gd name="connsiteY4" fmla="*/ 9942 h 10000"/>
              <a:gd name="connsiteX5" fmla="*/ 1950 w 10000"/>
              <a:gd name="connsiteY5" fmla="*/ 9942 h 10000"/>
              <a:gd name="connsiteX6" fmla="*/ 1957 w 10000"/>
              <a:gd name="connsiteY6" fmla="*/ 9956 h 10000"/>
              <a:gd name="connsiteX7" fmla="*/ 1967 w 10000"/>
              <a:gd name="connsiteY7" fmla="*/ 9978 h 10000"/>
              <a:gd name="connsiteX8" fmla="*/ 1977 w 10000"/>
              <a:gd name="connsiteY8" fmla="*/ 10000 h 10000"/>
              <a:gd name="connsiteX9" fmla="*/ 1986 w 10000"/>
              <a:gd name="connsiteY9" fmla="*/ 10000 h 10000"/>
              <a:gd name="connsiteX10" fmla="*/ 1997 w 10000"/>
              <a:gd name="connsiteY10" fmla="*/ 10000 h 10000"/>
              <a:gd name="connsiteX11" fmla="*/ 2005 w 10000"/>
              <a:gd name="connsiteY11" fmla="*/ 9978 h 10000"/>
              <a:gd name="connsiteX12" fmla="*/ 2016 w 10000"/>
              <a:gd name="connsiteY12" fmla="*/ 9956 h 10000"/>
              <a:gd name="connsiteX13" fmla="*/ 2023 w 10000"/>
              <a:gd name="connsiteY13" fmla="*/ 9942 h 10000"/>
              <a:gd name="connsiteX14" fmla="*/ 2335 w 10000"/>
              <a:gd name="connsiteY14" fmla="*/ 8635 h 10000"/>
              <a:gd name="connsiteX15" fmla="*/ 10000 w 10000"/>
              <a:gd name="connsiteY15" fmla="*/ 8635 h 10000"/>
              <a:gd name="connsiteX16" fmla="*/ 10000 w 10000"/>
              <a:gd name="connsiteY16" fmla="*/ 0 h 10000"/>
              <a:gd name="connsiteX0" fmla="*/ 10000 w 10000"/>
              <a:gd name="connsiteY0" fmla="*/ 0 h 10000"/>
              <a:gd name="connsiteX1" fmla="*/ 0 w 10000"/>
              <a:gd name="connsiteY1" fmla="*/ 775 h 10000"/>
              <a:gd name="connsiteX2" fmla="*/ 0 w 10000"/>
              <a:gd name="connsiteY2" fmla="*/ 8635 h 10000"/>
              <a:gd name="connsiteX3" fmla="*/ 1637 w 10000"/>
              <a:gd name="connsiteY3" fmla="*/ 8635 h 10000"/>
              <a:gd name="connsiteX4" fmla="*/ 1950 w 10000"/>
              <a:gd name="connsiteY4" fmla="*/ 9942 h 10000"/>
              <a:gd name="connsiteX5" fmla="*/ 1950 w 10000"/>
              <a:gd name="connsiteY5" fmla="*/ 9942 h 10000"/>
              <a:gd name="connsiteX6" fmla="*/ 1957 w 10000"/>
              <a:gd name="connsiteY6" fmla="*/ 9956 h 10000"/>
              <a:gd name="connsiteX7" fmla="*/ 1967 w 10000"/>
              <a:gd name="connsiteY7" fmla="*/ 9978 h 10000"/>
              <a:gd name="connsiteX8" fmla="*/ 1977 w 10000"/>
              <a:gd name="connsiteY8" fmla="*/ 10000 h 10000"/>
              <a:gd name="connsiteX9" fmla="*/ 1986 w 10000"/>
              <a:gd name="connsiteY9" fmla="*/ 10000 h 10000"/>
              <a:gd name="connsiteX10" fmla="*/ 1997 w 10000"/>
              <a:gd name="connsiteY10" fmla="*/ 10000 h 10000"/>
              <a:gd name="connsiteX11" fmla="*/ 2005 w 10000"/>
              <a:gd name="connsiteY11" fmla="*/ 9978 h 10000"/>
              <a:gd name="connsiteX12" fmla="*/ 2016 w 10000"/>
              <a:gd name="connsiteY12" fmla="*/ 9956 h 10000"/>
              <a:gd name="connsiteX13" fmla="*/ 2023 w 10000"/>
              <a:gd name="connsiteY13" fmla="*/ 9942 h 10000"/>
              <a:gd name="connsiteX14" fmla="*/ 2335 w 10000"/>
              <a:gd name="connsiteY14" fmla="*/ 8635 h 10000"/>
              <a:gd name="connsiteX15" fmla="*/ 10000 w 10000"/>
              <a:gd name="connsiteY15" fmla="*/ 8635 h 10000"/>
              <a:gd name="connsiteX16" fmla="*/ 10000 w 10000"/>
              <a:gd name="connsiteY16" fmla="*/ 0 h 10000"/>
              <a:gd name="connsiteX0" fmla="*/ 10000 w 10000"/>
              <a:gd name="connsiteY0" fmla="*/ 2014 h 9225"/>
              <a:gd name="connsiteX1" fmla="*/ 0 w 10000"/>
              <a:gd name="connsiteY1" fmla="*/ 0 h 9225"/>
              <a:gd name="connsiteX2" fmla="*/ 0 w 10000"/>
              <a:gd name="connsiteY2" fmla="*/ 7860 h 9225"/>
              <a:gd name="connsiteX3" fmla="*/ 1637 w 10000"/>
              <a:gd name="connsiteY3" fmla="*/ 7860 h 9225"/>
              <a:gd name="connsiteX4" fmla="*/ 1950 w 10000"/>
              <a:gd name="connsiteY4" fmla="*/ 9167 h 9225"/>
              <a:gd name="connsiteX5" fmla="*/ 1950 w 10000"/>
              <a:gd name="connsiteY5" fmla="*/ 9167 h 9225"/>
              <a:gd name="connsiteX6" fmla="*/ 1957 w 10000"/>
              <a:gd name="connsiteY6" fmla="*/ 9181 h 9225"/>
              <a:gd name="connsiteX7" fmla="*/ 1967 w 10000"/>
              <a:gd name="connsiteY7" fmla="*/ 9203 h 9225"/>
              <a:gd name="connsiteX8" fmla="*/ 1977 w 10000"/>
              <a:gd name="connsiteY8" fmla="*/ 9225 h 9225"/>
              <a:gd name="connsiteX9" fmla="*/ 1986 w 10000"/>
              <a:gd name="connsiteY9" fmla="*/ 9225 h 9225"/>
              <a:gd name="connsiteX10" fmla="*/ 1997 w 10000"/>
              <a:gd name="connsiteY10" fmla="*/ 9225 h 9225"/>
              <a:gd name="connsiteX11" fmla="*/ 2005 w 10000"/>
              <a:gd name="connsiteY11" fmla="*/ 9203 h 9225"/>
              <a:gd name="connsiteX12" fmla="*/ 2016 w 10000"/>
              <a:gd name="connsiteY12" fmla="*/ 9181 h 9225"/>
              <a:gd name="connsiteX13" fmla="*/ 2023 w 10000"/>
              <a:gd name="connsiteY13" fmla="*/ 9167 h 9225"/>
              <a:gd name="connsiteX14" fmla="*/ 2335 w 10000"/>
              <a:gd name="connsiteY14" fmla="*/ 7860 h 9225"/>
              <a:gd name="connsiteX15" fmla="*/ 10000 w 10000"/>
              <a:gd name="connsiteY15" fmla="*/ 7860 h 9225"/>
              <a:gd name="connsiteX16" fmla="*/ 10000 w 10000"/>
              <a:gd name="connsiteY16" fmla="*/ 2014 h 9225"/>
              <a:gd name="connsiteX0" fmla="*/ 10014 w 10014"/>
              <a:gd name="connsiteY0" fmla="*/ 0 h 10084"/>
              <a:gd name="connsiteX1" fmla="*/ 0 w 10014"/>
              <a:gd name="connsiteY1" fmla="*/ 84 h 10084"/>
              <a:gd name="connsiteX2" fmla="*/ 0 w 10014"/>
              <a:gd name="connsiteY2" fmla="*/ 8604 h 10084"/>
              <a:gd name="connsiteX3" fmla="*/ 1637 w 10014"/>
              <a:gd name="connsiteY3" fmla="*/ 8604 h 10084"/>
              <a:gd name="connsiteX4" fmla="*/ 1950 w 10014"/>
              <a:gd name="connsiteY4" fmla="*/ 10021 h 10084"/>
              <a:gd name="connsiteX5" fmla="*/ 1950 w 10014"/>
              <a:gd name="connsiteY5" fmla="*/ 10021 h 10084"/>
              <a:gd name="connsiteX6" fmla="*/ 1957 w 10014"/>
              <a:gd name="connsiteY6" fmla="*/ 10036 h 10084"/>
              <a:gd name="connsiteX7" fmla="*/ 1967 w 10014"/>
              <a:gd name="connsiteY7" fmla="*/ 10060 h 10084"/>
              <a:gd name="connsiteX8" fmla="*/ 1977 w 10014"/>
              <a:gd name="connsiteY8" fmla="*/ 10084 h 10084"/>
              <a:gd name="connsiteX9" fmla="*/ 1986 w 10014"/>
              <a:gd name="connsiteY9" fmla="*/ 10084 h 10084"/>
              <a:gd name="connsiteX10" fmla="*/ 1997 w 10014"/>
              <a:gd name="connsiteY10" fmla="*/ 10084 h 10084"/>
              <a:gd name="connsiteX11" fmla="*/ 2005 w 10014"/>
              <a:gd name="connsiteY11" fmla="*/ 10060 h 10084"/>
              <a:gd name="connsiteX12" fmla="*/ 2016 w 10014"/>
              <a:gd name="connsiteY12" fmla="*/ 10036 h 10084"/>
              <a:gd name="connsiteX13" fmla="*/ 2023 w 10014"/>
              <a:gd name="connsiteY13" fmla="*/ 10021 h 10084"/>
              <a:gd name="connsiteX14" fmla="*/ 2335 w 10014"/>
              <a:gd name="connsiteY14" fmla="*/ 8604 h 10084"/>
              <a:gd name="connsiteX15" fmla="*/ 10000 w 10014"/>
              <a:gd name="connsiteY15" fmla="*/ 8604 h 10084"/>
              <a:gd name="connsiteX16" fmla="*/ 10014 w 10014"/>
              <a:gd name="connsiteY16" fmla="*/ 0 h 10084"/>
              <a:gd name="connsiteX0" fmla="*/ 10014 w 10014"/>
              <a:gd name="connsiteY0" fmla="*/ 0 h 10084"/>
              <a:gd name="connsiteX1" fmla="*/ 0 w 10014"/>
              <a:gd name="connsiteY1" fmla="*/ 6 h 10084"/>
              <a:gd name="connsiteX2" fmla="*/ 0 w 10014"/>
              <a:gd name="connsiteY2" fmla="*/ 8604 h 10084"/>
              <a:gd name="connsiteX3" fmla="*/ 1637 w 10014"/>
              <a:gd name="connsiteY3" fmla="*/ 8604 h 10084"/>
              <a:gd name="connsiteX4" fmla="*/ 1950 w 10014"/>
              <a:gd name="connsiteY4" fmla="*/ 10021 h 10084"/>
              <a:gd name="connsiteX5" fmla="*/ 1950 w 10014"/>
              <a:gd name="connsiteY5" fmla="*/ 10021 h 10084"/>
              <a:gd name="connsiteX6" fmla="*/ 1957 w 10014"/>
              <a:gd name="connsiteY6" fmla="*/ 10036 h 10084"/>
              <a:gd name="connsiteX7" fmla="*/ 1967 w 10014"/>
              <a:gd name="connsiteY7" fmla="*/ 10060 h 10084"/>
              <a:gd name="connsiteX8" fmla="*/ 1977 w 10014"/>
              <a:gd name="connsiteY8" fmla="*/ 10084 h 10084"/>
              <a:gd name="connsiteX9" fmla="*/ 1986 w 10014"/>
              <a:gd name="connsiteY9" fmla="*/ 10084 h 10084"/>
              <a:gd name="connsiteX10" fmla="*/ 1997 w 10014"/>
              <a:gd name="connsiteY10" fmla="*/ 10084 h 10084"/>
              <a:gd name="connsiteX11" fmla="*/ 2005 w 10014"/>
              <a:gd name="connsiteY11" fmla="*/ 10060 h 10084"/>
              <a:gd name="connsiteX12" fmla="*/ 2016 w 10014"/>
              <a:gd name="connsiteY12" fmla="*/ 10036 h 10084"/>
              <a:gd name="connsiteX13" fmla="*/ 2023 w 10014"/>
              <a:gd name="connsiteY13" fmla="*/ 10021 h 10084"/>
              <a:gd name="connsiteX14" fmla="*/ 2335 w 10014"/>
              <a:gd name="connsiteY14" fmla="*/ 8604 h 10084"/>
              <a:gd name="connsiteX15" fmla="*/ 10000 w 10014"/>
              <a:gd name="connsiteY15" fmla="*/ 8604 h 10084"/>
              <a:gd name="connsiteX16" fmla="*/ 10014 w 10014"/>
              <a:gd name="connsiteY16" fmla="*/ 0 h 1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14" h="10084">
                <a:moveTo>
                  <a:pt x="10014" y="0"/>
                </a:moveTo>
                <a:lnTo>
                  <a:pt x="0" y="6"/>
                </a:lnTo>
                <a:lnTo>
                  <a:pt x="0" y="8604"/>
                </a:lnTo>
                <a:lnTo>
                  <a:pt x="1637" y="8604"/>
                </a:lnTo>
                <a:cubicBezTo>
                  <a:pt x="1741" y="9077"/>
                  <a:pt x="1846" y="9548"/>
                  <a:pt x="1950" y="10021"/>
                </a:cubicBezTo>
                <a:lnTo>
                  <a:pt x="1950" y="10021"/>
                </a:lnTo>
                <a:cubicBezTo>
                  <a:pt x="1952" y="10027"/>
                  <a:pt x="1955" y="10031"/>
                  <a:pt x="1957" y="10036"/>
                </a:cubicBezTo>
                <a:cubicBezTo>
                  <a:pt x="1960" y="10044"/>
                  <a:pt x="1964" y="10053"/>
                  <a:pt x="1967" y="10060"/>
                </a:cubicBezTo>
                <a:cubicBezTo>
                  <a:pt x="1970" y="10068"/>
                  <a:pt x="1974" y="10076"/>
                  <a:pt x="1977" y="10084"/>
                </a:cubicBezTo>
                <a:lnTo>
                  <a:pt x="1986" y="10084"/>
                </a:lnTo>
                <a:lnTo>
                  <a:pt x="1997" y="10084"/>
                </a:lnTo>
                <a:cubicBezTo>
                  <a:pt x="2000" y="10076"/>
                  <a:pt x="2002" y="10068"/>
                  <a:pt x="2005" y="10060"/>
                </a:cubicBezTo>
                <a:cubicBezTo>
                  <a:pt x="2009" y="10053"/>
                  <a:pt x="2012" y="10044"/>
                  <a:pt x="2016" y="10036"/>
                </a:cubicBezTo>
                <a:cubicBezTo>
                  <a:pt x="2018" y="10031"/>
                  <a:pt x="2021" y="10027"/>
                  <a:pt x="2023" y="10021"/>
                </a:cubicBezTo>
                <a:lnTo>
                  <a:pt x="2335" y="8604"/>
                </a:lnTo>
                <a:lnTo>
                  <a:pt x="10000" y="8604"/>
                </a:lnTo>
                <a:cubicBezTo>
                  <a:pt x="10005" y="5736"/>
                  <a:pt x="10009" y="2868"/>
                  <a:pt x="10014" y="0"/>
                </a:cubicBezTo>
                <a:close/>
              </a:path>
            </a:pathLst>
          </a:custGeom>
          <a:solidFill>
            <a:schemeClr val="accent1"/>
          </a:solidFill>
          <a:ln>
            <a:solidFill>
              <a:schemeClr val="accent1"/>
            </a:solidFill>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09E503D7-C832-FE40-89F7-03DDDFAA3831}"/>
              </a:ext>
            </a:extLst>
          </p:cNvPr>
          <p:cNvSpPr>
            <a:spLocks noGrp="1"/>
          </p:cNvSpPr>
          <p:nvPr>
            <p:ph type="title"/>
          </p:nvPr>
        </p:nvSpPr>
        <p:spPr>
          <a:xfrm>
            <a:off x="810000" y="447188"/>
            <a:ext cx="10571998" cy="970450"/>
          </a:xfrm>
          <a:effectLst/>
        </p:spPr>
        <p:txBody>
          <a:bodyPr/>
          <a:lstStyle>
            <a:lvl1pPr>
              <a:defRPr>
                <a:effectLst/>
              </a:defRPr>
            </a:lvl1pPr>
          </a:lstStyle>
          <a:p>
            <a:r>
              <a:rPr lang="nb-NO"/>
              <a:t>Klikk for å redigere tittelstil</a:t>
            </a:r>
            <a:endParaRPr lang="en-US"/>
          </a:p>
        </p:txBody>
      </p:sp>
    </p:spTree>
    <p:extLst>
      <p:ext uri="{BB962C8B-B14F-4D97-AF65-F5344CB8AC3E}">
        <p14:creationId xmlns:p14="http://schemas.microsoft.com/office/powerpoint/2010/main" val="2330531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nb-NO"/>
              <a:t>Klikk for å redigere tittelstil</a:t>
            </a:r>
            <a:endParaRPr lang="en-US"/>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a:pPr/>
              <a:t>6/4/2025</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a:pPr/>
              <a:t>‹#›</a:t>
            </a:fld>
            <a:endParaRPr lang="en-US"/>
          </a:p>
        </p:txBody>
      </p:sp>
    </p:spTree>
    <p:extLst>
      <p:ext uri="{BB962C8B-B14F-4D97-AF65-F5344CB8AC3E}">
        <p14:creationId xmlns:p14="http://schemas.microsoft.com/office/powerpoint/2010/main" val="1817731741"/>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4.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4.em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41A3CA-E9FE-9249-A508-85B91988ED65}"/>
              </a:ext>
            </a:extLst>
          </p:cNvPr>
          <p:cNvSpPr>
            <a:spLocks noGrp="1"/>
          </p:cNvSpPr>
          <p:nvPr>
            <p:ph type="title"/>
          </p:nvPr>
        </p:nvSpPr>
        <p:spPr>
          <a:xfrm>
            <a:off x="825623" y="4499803"/>
            <a:ext cx="7681380" cy="1407751"/>
          </a:xfrm>
        </p:spPr>
        <p:txBody>
          <a:bodyPr>
            <a:normAutofit fontScale="90000"/>
          </a:bodyPr>
          <a:lstStyle/>
          <a:p>
            <a:br>
              <a:rPr lang="nb-NO" dirty="0"/>
            </a:br>
            <a:r>
              <a:rPr lang="nb-NO" sz="4000" b="1" dirty="0" err="1">
                <a:latin typeface="Telefon" panose="020B0502020202020303" pitchFamily="34" charset="0"/>
              </a:rPr>
              <a:t>SoMe</a:t>
            </a:r>
            <a:r>
              <a:rPr lang="nb-NO" sz="4000" b="1" dirty="0">
                <a:latin typeface="Telefon" panose="020B0502020202020303" pitchFamily="34" charset="0"/>
              </a:rPr>
              <a:t> statistikk Visit Grenland </a:t>
            </a:r>
            <a:br>
              <a:rPr lang="nb-NO" dirty="0"/>
            </a:br>
            <a:r>
              <a:rPr lang="nb-NO" dirty="0">
                <a:latin typeface="Telefon" panose="020B0502020202020303" pitchFamily="34" charset="0"/>
              </a:rPr>
              <a:t>Mai 2025</a:t>
            </a:r>
          </a:p>
        </p:txBody>
      </p:sp>
      <p:pic>
        <p:nvPicPr>
          <p:cNvPr id="32" name="Plassholder for bilde 31">
            <a:extLst>
              <a:ext uri="{FF2B5EF4-FFF2-40B4-BE49-F238E27FC236}">
                <a16:creationId xmlns:a16="http://schemas.microsoft.com/office/drawing/2014/main" id="{8FE497CE-9B82-0116-689F-D1CE740D3222}"/>
              </a:ext>
            </a:extLst>
          </p:cNvPr>
          <p:cNvPicPr>
            <a:picLocks noGrp="1" noChangeAspect="1"/>
          </p:cNvPicPr>
          <p:nvPr>
            <p:ph type="pic" sz="quarter" idx="13"/>
          </p:nvPr>
        </p:nvPicPr>
        <p:blipFill>
          <a:blip r:embed="rId3"/>
          <a:srcRect l="8930" t="4558" b="36689"/>
          <a:stretch>
            <a:fillRect/>
          </a:stretch>
        </p:blipFill>
        <p:spPr>
          <a:xfrm>
            <a:off x="0" y="1426"/>
            <a:ext cx="12192000" cy="4431595"/>
          </a:xfrm>
        </p:spPr>
      </p:pic>
      <p:pic>
        <p:nvPicPr>
          <p:cNvPr id="34" name="Picture 4" descr="Bilderesultat for facebook logo">
            <a:extLst>
              <a:ext uri="{FF2B5EF4-FFF2-40B4-BE49-F238E27FC236}">
                <a16:creationId xmlns:a16="http://schemas.microsoft.com/office/drawing/2014/main" id="{0ABD8684-D4B0-F6DA-EDF3-CC024D0DB83E}"/>
              </a:ext>
            </a:extLst>
          </p:cNvPr>
          <p:cNvPicPr>
            <a:picLocks noChangeAspect="1"/>
          </p:cNvPicPr>
          <p:nvPr/>
        </p:nvPicPr>
        <p:blipFill>
          <a:blip r:embed="rId4"/>
          <a:srcRect/>
          <a:stretch>
            <a:fillRect/>
          </a:stretch>
        </p:blipFill>
        <p:spPr>
          <a:xfrm>
            <a:off x="9530545" y="5037476"/>
            <a:ext cx="1003641" cy="1003641"/>
          </a:xfrm>
          <a:prstGeom prst="rect">
            <a:avLst/>
          </a:prstGeom>
          <a:noFill/>
          <a:ln cap="flat">
            <a:noFill/>
          </a:ln>
        </p:spPr>
      </p:pic>
      <p:pic>
        <p:nvPicPr>
          <p:cNvPr id="35" name="Bilde 34">
            <a:extLst>
              <a:ext uri="{FF2B5EF4-FFF2-40B4-BE49-F238E27FC236}">
                <a16:creationId xmlns:a16="http://schemas.microsoft.com/office/drawing/2014/main" id="{E11F48C7-BCFD-F0D8-0058-CD025D99E3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51446" y="5846917"/>
            <a:ext cx="1235463" cy="742495"/>
          </a:xfrm>
          <a:prstGeom prst="rect">
            <a:avLst/>
          </a:prstGeom>
        </p:spPr>
      </p:pic>
      <p:pic>
        <p:nvPicPr>
          <p:cNvPr id="36" name="Picture 2" descr="Visit Grenland - Logo | Visit Telemark">
            <a:extLst>
              <a:ext uri="{FF2B5EF4-FFF2-40B4-BE49-F238E27FC236}">
                <a16:creationId xmlns:a16="http://schemas.microsoft.com/office/drawing/2014/main" id="{C637631B-A5EC-8D15-B5BC-824EEC5161D8}"/>
              </a:ext>
            </a:extLst>
          </p:cNvPr>
          <p:cNvPicPr>
            <a:picLocks noChangeAspect="1"/>
          </p:cNvPicPr>
          <p:nvPr/>
        </p:nvPicPr>
        <p:blipFill>
          <a:blip r:embed="rId6"/>
          <a:srcRect/>
          <a:stretch>
            <a:fillRect/>
          </a:stretch>
        </p:blipFill>
        <p:spPr>
          <a:xfrm>
            <a:off x="921846" y="6041117"/>
            <a:ext cx="1342730" cy="471196"/>
          </a:xfrm>
          <a:prstGeom prst="rect">
            <a:avLst/>
          </a:prstGeom>
          <a:noFill/>
          <a:ln cap="flat">
            <a:noFill/>
          </a:ln>
        </p:spPr>
      </p:pic>
      <p:pic>
        <p:nvPicPr>
          <p:cNvPr id="33" name="Bilde 32">
            <a:extLst>
              <a:ext uri="{FF2B5EF4-FFF2-40B4-BE49-F238E27FC236}">
                <a16:creationId xmlns:a16="http://schemas.microsoft.com/office/drawing/2014/main" id="{03FADF6C-7BC6-2A64-CB97-8927A748BE0E}"/>
              </a:ext>
            </a:extLst>
          </p:cNvPr>
          <p:cNvPicPr>
            <a:picLocks noChangeAspect="1"/>
          </p:cNvPicPr>
          <p:nvPr/>
        </p:nvPicPr>
        <p:blipFill>
          <a:blip r:embed="rId7"/>
          <a:stretch>
            <a:fillRect/>
          </a:stretch>
        </p:blipFill>
        <p:spPr>
          <a:xfrm>
            <a:off x="10415229" y="5549938"/>
            <a:ext cx="1003641" cy="1003641"/>
          </a:xfrm>
          <a:prstGeom prst="rect">
            <a:avLst/>
          </a:prstGeom>
        </p:spPr>
      </p:pic>
    </p:spTree>
    <p:extLst>
      <p:ext uri="{BB962C8B-B14F-4D97-AF65-F5344CB8AC3E}">
        <p14:creationId xmlns:p14="http://schemas.microsoft.com/office/powerpoint/2010/main" val="2645030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4739F-1B3B-A847-37BB-042C9935B8CA}"/>
            </a:ext>
          </a:extLst>
        </p:cNvPr>
        <p:cNvGrpSpPr/>
        <p:nvPr/>
      </p:nvGrpSpPr>
      <p:grpSpPr>
        <a:xfrm>
          <a:off x="0" y="0"/>
          <a:ext cx="0" cy="0"/>
          <a:chOff x="0" y="0"/>
          <a:chExt cx="0" cy="0"/>
        </a:xfrm>
      </p:grpSpPr>
      <p:pic>
        <p:nvPicPr>
          <p:cNvPr id="11" name="Bilde 10">
            <a:extLst>
              <a:ext uri="{FF2B5EF4-FFF2-40B4-BE49-F238E27FC236}">
                <a16:creationId xmlns:a16="http://schemas.microsoft.com/office/drawing/2014/main" id="{9259DE1B-FB8A-E16C-9036-3BE85308DC63}"/>
              </a:ext>
            </a:extLst>
          </p:cNvPr>
          <p:cNvPicPr>
            <a:picLocks noChangeAspect="1"/>
          </p:cNvPicPr>
          <p:nvPr/>
        </p:nvPicPr>
        <p:blipFill>
          <a:blip r:embed="rId3"/>
          <a:stretch>
            <a:fillRect/>
          </a:stretch>
        </p:blipFill>
        <p:spPr>
          <a:xfrm>
            <a:off x="7137321" y="3360865"/>
            <a:ext cx="1168460" cy="1905335"/>
          </a:xfrm>
          <a:prstGeom prst="rect">
            <a:avLst/>
          </a:prstGeom>
        </p:spPr>
      </p:pic>
      <p:pic>
        <p:nvPicPr>
          <p:cNvPr id="9" name="Bilde 8">
            <a:extLst>
              <a:ext uri="{FF2B5EF4-FFF2-40B4-BE49-F238E27FC236}">
                <a16:creationId xmlns:a16="http://schemas.microsoft.com/office/drawing/2014/main" id="{C4A6F1E2-3D4F-999D-3312-CE6F6D509912}"/>
              </a:ext>
            </a:extLst>
          </p:cNvPr>
          <p:cNvPicPr>
            <a:picLocks noChangeAspect="1"/>
          </p:cNvPicPr>
          <p:nvPr/>
        </p:nvPicPr>
        <p:blipFill>
          <a:blip r:embed="rId4"/>
          <a:stretch>
            <a:fillRect/>
          </a:stretch>
        </p:blipFill>
        <p:spPr>
          <a:xfrm>
            <a:off x="501643" y="2445680"/>
            <a:ext cx="6411219" cy="2820520"/>
          </a:xfrm>
          <a:prstGeom prst="rect">
            <a:avLst/>
          </a:prstGeom>
        </p:spPr>
      </p:pic>
      <p:sp>
        <p:nvSpPr>
          <p:cNvPr id="3" name="Plassholder for innhold 2">
            <a:extLst>
              <a:ext uri="{FF2B5EF4-FFF2-40B4-BE49-F238E27FC236}">
                <a16:creationId xmlns:a16="http://schemas.microsoft.com/office/drawing/2014/main" id="{D5F2C6B7-F961-2DE4-CA4D-17B013DA01DA}"/>
              </a:ext>
            </a:extLst>
          </p:cNvPr>
          <p:cNvSpPr>
            <a:spLocks noGrp="1"/>
          </p:cNvSpPr>
          <p:nvPr>
            <p:ph idx="1"/>
          </p:nvPr>
        </p:nvSpPr>
        <p:spPr>
          <a:xfrm>
            <a:off x="7003227" y="1699992"/>
            <a:ext cx="2957804" cy="2207372"/>
          </a:xfrm>
        </p:spPr>
        <p:txBody>
          <a:bodyPr>
            <a:normAutofit/>
          </a:bodyPr>
          <a:lstStyle/>
          <a:p>
            <a:r>
              <a:rPr lang="nb-NO" sz="2400" b="1" dirty="0">
                <a:latin typeface="Telefon" panose="020B0502020202020303" pitchFamily="34" charset="0"/>
              </a:rPr>
              <a:t>Likere: 19 368</a:t>
            </a:r>
          </a:p>
          <a:p>
            <a:r>
              <a:rPr lang="nb-NO" sz="2400" b="1" dirty="0" err="1">
                <a:latin typeface="Telefon" panose="020B0502020202020303" pitchFamily="34" charset="0"/>
              </a:rPr>
              <a:t>Følgere</a:t>
            </a:r>
            <a:r>
              <a:rPr lang="nb-NO" sz="2400" b="1" dirty="0">
                <a:latin typeface="Telefon" panose="020B0502020202020303" pitchFamily="34" charset="0"/>
              </a:rPr>
              <a:t>: 19 968</a:t>
            </a:r>
            <a:endParaRPr lang="nb-NO" sz="2400" b="1" dirty="0">
              <a:solidFill>
                <a:srgbClr val="00C0B6"/>
              </a:solidFill>
              <a:latin typeface="Telefon" panose="020B0502020202020303" pitchFamily="34" charset="0"/>
            </a:endParaRPr>
          </a:p>
        </p:txBody>
      </p:sp>
      <p:sp>
        <p:nvSpPr>
          <p:cNvPr id="7" name="TekstSylinder 6">
            <a:extLst>
              <a:ext uri="{FF2B5EF4-FFF2-40B4-BE49-F238E27FC236}">
                <a16:creationId xmlns:a16="http://schemas.microsoft.com/office/drawing/2014/main" id="{7FC3A337-D27D-0B9B-27BC-3C695AF8D899}"/>
              </a:ext>
            </a:extLst>
          </p:cNvPr>
          <p:cNvSpPr txBox="1"/>
          <p:nvPr/>
        </p:nvSpPr>
        <p:spPr>
          <a:xfrm>
            <a:off x="417733" y="5341123"/>
            <a:ext cx="11356534" cy="1938992"/>
          </a:xfrm>
          <a:prstGeom prst="rect">
            <a:avLst/>
          </a:prstGeom>
          <a:noFill/>
        </p:spPr>
        <p:txBody>
          <a:bodyPr wrap="square" rtlCol="0">
            <a:spAutoFit/>
          </a:bodyPr>
          <a:lstStyle/>
          <a:p>
            <a:pPr marL="171450" indent="-171450">
              <a:buFont typeface="Arial" panose="020B0604020202020204" pitchFamily="34" charset="0"/>
              <a:buChar char="•"/>
            </a:pPr>
            <a:r>
              <a:rPr lang="nb-NO" sz="1200" dirty="0">
                <a:latin typeface="Telefon" panose="020B0502020202020303" pitchFamily="34" charset="0"/>
              </a:rPr>
              <a:t>I mai hadde vi en periode i starten av måneden uten annonsering, før vi satte på annonsering for PIT i Porsgrunn og «Leken Lørdag» felles for Skien og Porsgrunn litt over midten av måneden. Begge annonseringene har bidratt med synlighet for Visit Grenland i Meta (og Facebook spesielt), og PIT-annonsering starter noe før det gjorde i 2024.</a:t>
            </a:r>
          </a:p>
          <a:p>
            <a:endParaRPr lang="nb-NO" sz="1200" dirty="0">
              <a:latin typeface="Telefon" panose="020B0502020202020303" pitchFamily="34" charset="0"/>
            </a:endParaRPr>
          </a:p>
          <a:p>
            <a:pPr marL="171450" indent="-171450">
              <a:buFont typeface="Arial" panose="020B0604020202020204" pitchFamily="34" charset="0"/>
              <a:buChar char="•"/>
            </a:pPr>
            <a:r>
              <a:rPr lang="nb-NO" sz="1200" dirty="0">
                <a:latin typeface="Telefon" panose="020B0502020202020303" pitchFamily="34" charset="0"/>
              </a:rPr>
              <a:t>I mai 2024 hadde vi en rekkevidde på 108,2 k, mens vi nå i mai har hatt 342,1k. Dette er en god oppgang sammenlignet med fjoråret. Det er også en oppgang sammenlignet med april, da vi hadde en rekkevidde på 314,3k. Rekkevidde er «unike facebook-brukere». Vi har også en stor økning i antall visninger sammenlignet med fjoråret. I fjor hadde vi i mai 312,2k visinger, mens vi i mai i år har hatt 1,1 mill.  </a:t>
            </a:r>
          </a:p>
          <a:p>
            <a:pPr marL="171450" indent="-171450">
              <a:buFont typeface="Arial" panose="020B0604020202020204" pitchFamily="34" charset="0"/>
              <a:buChar char="•"/>
            </a:pPr>
            <a:r>
              <a:rPr lang="nb-NO" sz="1200" dirty="0">
                <a:latin typeface="Telefon" panose="020B0502020202020303" pitchFamily="34" charset="0"/>
              </a:rPr>
              <a:t>I mai har vi hatt flere innlegg som har prestert veldig godt. Vi ser også at vi har en oppgang på både visninger fra organiske innlegg og visninger til «ikke-</a:t>
            </a:r>
            <a:r>
              <a:rPr lang="nb-NO" sz="1200" dirty="0" err="1">
                <a:latin typeface="Telefon" panose="020B0502020202020303" pitchFamily="34" charset="0"/>
              </a:rPr>
              <a:t>følgere</a:t>
            </a:r>
            <a:r>
              <a:rPr lang="nb-NO" sz="1200" dirty="0">
                <a:latin typeface="Telefon" panose="020B0502020202020303" pitchFamily="34" charset="0"/>
              </a:rPr>
              <a:t>».</a:t>
            </a:r>
          </a:p>
          <a:p>
            <a:pPr marL="171450" indent="-171450">
              <a:buFont typeface="Arial" panose="020B0604020202020204" pitchFamily="34" charset="0"/>
              <a:buChar char="•"/>
            </a:pPr>
            <a:endParaRPr lang="nb-NO" sz="1200" dirty="0">
              <a:solidFill>
                <a:srgbClr val="FF0000"/>
              </a:solidFill>
              <a:latin typeface="Telefon" panose="020B0502020202020303" pitchFamily="34" charset="0"/>
            </a:endParaRPr>
          </a:p>
          <a:p>
            <a:endParaRPr lang="nb-NO" sz="1200" dirty="0">
              <a:solidFill>
                <a:srgbClr val="FF0000"/>
              </a:solidFill>
              <a:latin typeface="Telefon" panose="020B0502020202020303" pitchFamily="34" charset="0"/>
            </a:endParaRPr>
          </a:p>
          <a:p>
            <a:endParaRPr lang="nb-NO" sz="1200" dirty="0">
              <a:latin typeface="Telefon" panose="020B0502020202020303" pitchFamily="34" charset="0"/>
            </a:endParaRPr>
          </a:p>
        </p:txBody>
      </p:sp>
      <p:pic>
        <p:nvPicPr>
          <p:cNvPr id="16" name="Picture 4" descr="Bilderesultat for facebook logo">
            <a:extLst>
              <a:ext uri="{FF2B5EF4-FFF2-40B4-BE49-F238E27FC236}">
                <a16:creationId xmlns:a16="http://schemas.microsoft.com/office/drawing/2014/main" id="{CCB68CD2-C97B-2681-9839-1266A3860D02}"/>
              </a:ext>
            </a:extLst>
          </p:cNvPr>
          <p:cNvPicPr>
            <a:picLocks noChangeAspect="1"/>
          </p:cNvPicPr>
          <p:nvPr/>
        </p:nvPicPr>
        <p:blipFill>
          <a:blip r:embed="rId5"/>
          <a:srcRect/>
          <a:stretch>
            <a:fillRect/>
          </a:stretch>
        </p:blipFill>
        <p:spPr>
          <a:xfrm>
            <a:off x="515808" y="434987"/>
            <a:ext cx="981544" cy="981544"/>
          </a:xfrm>
          <a:prstGeom prst="rect">
            <a:avLst/>
          </a:prstGeom>
          <a:noFill/>
          <a:ln cap="flat">
            <a:noFill/>
          </a:ln>
        </p:spPr>
      </p:pic>
      <p:sp>
        <p:nvSpPr>
          <p:cNvPr id="17" name="Tittel 1">
            <a:extLst>
              <a:ext uri="{FF2B5EF4-FFF2-40B4-BE49-F238E27FC236}">
                <a16:creationId xmlns:a16="http://schemas.microsoft.com/office/drawing/2014/main" id="{F1B68D46-0121-8258-DE4B-B7DC0C96B2D8}"/>
              </a:ext>
            </a:extLst>
          </p:cNvPr>
          <p:cNvSpPr>
            <a:spLocks noGrp="1"/>
          </p:cNvSpPr>
          <p:nvPr>
            <p:ph type="title"/>
          </p:nvPr>
        </p:nvSpPr>
        <p:spPr>
          <a:xfrm>
            <a:off x="1692262" y="446081"/>
            <a:ext cx="9417076" cy="970450"/>
          </a:xfrm>
        </p:spPr>
        <p:txBody>
          <a:bodyPr vert="horz" lIns="91440" tIns="45720" rIns="91440" bIns="45720" rtlCol="0" anchor="b">
            <a:normAutofit/>
          </a:bodyPr>
          <a:lstStyle/>
          <a:p>
            <a:r>
              <a:rPr lang="en-US" b="0" dirty="0" err="1">
                <a:latin typeface="Telefon" panose="020B0502020202020303" pitchFamily="34" charset="0"/>
              </a:rPr>
              <a:t>Facebookstatus</a:t>
            </a:r>
            <a:endParaRPr lang="en-US" sz="1200" dirty="0">
              <a:latin typeface="Telefon" panose="020B0502020202020303" pitchFamily="34" charset="0"/>
            </a:endParaRPr>
          </a:p>
        </p:txBody>
      </p:sp>
      <p:pic>
        <p:nvPicPr>
          <p:cNvPr id="12" name="Bilde 11">
            <a:extLst>
              <a:ext uri="{FF2B5EF4-FFF2-40B4-BE49-F238E27FC236}">
                <a16:creationId xmlns:a16="http://schemas.microsoft.com/office/drawing/2014/main" id="{C44B2E2A-3DDD-DB4F-A77E-15E27BB70FC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63275" y="221865"/>
            <a:ext cx="892223" cy="536213"/>
          </a:xfrm>
          <a:prstGeom prst="rect">
            <a:avLst/>
          </a:prstGeom>
        </p:spPr>
      </p:pic>
    </p:spTree>
    <p:extLst>
      <p:ext uri="{BB962C8B-B14F-4D97-AF65-F5344CB8AC3E}">
        <p14:creationId xmlns:p14="http://schemas.microsoft.com/office/powerpoint/2010/main" val="4161599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41D55C65-5434-5216-3EB3-FDF0C190D4DB}"/>
              </a:ext>
            </a:extLst>
          </p:cNvPr>
          <p:cNvPicPr>
            <a:picLocks noChangeAspect="1"/>
          </p:cNvPicPr>
          <p:nvPr/>
        </p:nvPicPr>
        <p:blipFill>
          <a:blip r:embed="rId2"/>
          <a:stretch>
            <a:fillRect/>
          </a:stretch>
        </p:blipFill>
        <p:spPr>
          <a:xfrm>
            <a:off x="830131" y="2255509"/>
            <a:ext cx="4903915" cy="4494015"/>
          </a:xfrm>
          <a:prstGeom prst="rect">
            <a:avLst/>
          </a:prstGeom>
        </p:spPr>
      </p:pic>
      <p:pic>
        <p:nvPicPr>
          <p:cNvPr id="1030" name="Picture 6" descr="Newsroom Emoji Medal Award Winning Sport Competition KS2 Illustration -  Twinkl">
            <a:extLst>
              <a:ext uri="{FF2B5EF4-FFF2-40B4-BE49-F238E27FC236}">
                <a16:creationId xmlns:a16="http://schemas.microsoft.com/office/drawing/2014/main" id="{18AF61E4-9BFB-5224-9A20-EBFF82E97E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342" r="31399"/>
          <a:stretch/>
        </p:blipFill>
        <p:spPr bwMode="auto">
          <a:xfrm>
            <a:off x="7903046" y="2186871"/>
            <a:ext cx="2034285" cy="29507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Bilderesultat for facebook logo">
            <a:extLst>
              <a:ext uri="{FF2B5EF4-FFF2-40B4-BE49-F238E27FC236}">
                <a16:creationId xmlns:a16="http://schemas.microsoft.com/office/drawing/2014/main" id="{DFB823C0-D42F-D92A-5A65-ACB02152EA8C}"/>
              </a:ext>
            </a:extLst>
          </p:cNvPr>
          <p:cNvPicPr>
            <a:picLocks noChangeAspect="1"/>
          </p:cNvPicPr>
          <p:nvPr/>
        </p:nvPicPr>
        <p:blipFill>
          <a:blip r:embed="rId4"/>
          <a:srcRect/>
          <a:stretch>
            <a:fillRect/>
          </a:stretch>
        </p:blipFill>
        <p:spPr>
          <a:xfrm>
            <a:off x="515808" y="434987"/>
            <a:ext cx="981544" cy="981544"/>
          </a:xfrm>
          <a:prstGeom prst="rect">
            <a:avLst/>
          </a:prstGeom>
          <a:noFill/>
          <a:ln cap="flat">
            <a:noFill/>
          </a:ln>
        </p:spPr>
      </p:pic>
      <p:sp>
        <p:nvSpPr>
          <p:cNvPr id="9" name="Tittel 1">
            <a:extLst>
              <a:ext uri="{FF2B5EF4-FFF2-40B4-BE49-F238E27FC236}">
                <a16:creationId xmlns:a16="http://schemas.microsoft.com/office/drawing/2014/main" id="{98D73C16-E454-70F3-F9F3-10EFBF78791B}"/>
              </a:ext>
            </a:extLst>
          </p:cNvPr>
          <p:cNvSpPr txBox="1">
            <a:spLocks/>
          </p:cNvSpPr>
          <p:nvPr/>
        </p:nvSpPr>
        <p:spPr>
          <a:xfrm>
            <a:off x="1692262" y="446081"/>
            <a:ext cx="10270352" cy="970450"/>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atin typeface="Telefon" panose="020B0502020202020303" pitchFamily="34" charset="0"/>
              </a:rPr>
              <a:t>Visit </a:t>
            </a:r>
            <a:r>
              <a:rPr lang="en-US" dirty="0" err="1">
                <a:latin typeface="Telefon" panose="020B0502020202020303" pitchFamily="34" charset="0"/>
              </a:rPr>
              <a:t>Grenland</a:t>
            </a:r>
            <a:r>
              <a:rPr lang="en-US" dirty="0">
                <a:latin typeface="Telefon" panose="020B0502020202020303" pitchFamily="34" charset="0"/>
              </a:rPr>
              <a:t> </a:t>
            </a:r>
            <a:r>
              <a:rPr lang="en-US" sz="2200" dirty="0">
                <a:latin typeface="Telefon" panose="020B0502020202020303" pitchFamily="34" charset="0"/>
              </a:rPr>
              <a:t>mot </a:t>
            </a:r>
            <a:r>
              <a:rPr lang="en-US" sz="2200" dirty="0" err="1">
                <a:latin typeface="Telefon" panose="020B0502020202020303" pitchFamily="34" charset="0"/>
              </a:rPr>
              <a:t>andre</a:t>
            </a:r>
            <a:r>
              <a:rPr lang="en-US" sz="2200" dirty="0">
                <a:latin typeface="Telefon" panose="020B0502020202020303" pitchFamily="34" charset="0"/>
              </a:rPr>
              <a:t> </a:t>
            </a:r>
            <a:r>
              <a:rPr lang="en-US" sz="2200" dirty="0" err="1">
                <a:latin typeface="Telefon" panose="020B0502020202020303" pitchFamily="34" charset="0"/>
              </a:rPr>
              <a:t>destinasjoner</a:t>
            </a:r>
            <a:r>
              <a:rPr lang="en-US" sz="2200" dirty="0">
                <a:latin typeface="Telefon" panose="020B0502020202020303" pitchFamily="34" charset="0"/>
              </a:rPr>
              <a:t> </a:t>
            </a:r>
            <a:r>
              <a:rPr lang="en-US" sz="2200" dirty="0" err="1">
                <a:latin typeface="Telefon" panose="020B0502020202020303" pitchFamily="34" charset="0"/>
              </a:rPr>
              <a:t>i</a:t>
            </a:r>
            <a:r>
              <a:rPr lang="en-US" sz="2200" dirty="0">
                <a:latin typeface="Telefon" panose="020B0502020202020303" pitchFamily="34" charset="0"/>
              </a:rPr>
              <a:t> Norge</a:t>
            </a:r>
          </a:p>
        </p:txBody>
      </p:sp>
      <p:sp>
        <p:nvSpPr>
          <p:cNvPr id="6" name="TekstSylinder 5">
            <a:extLst>
              <a:ext uri="{FF2B5EF4-FFF2-40B4-BE49-F238E27FC236}">
                <a16:creationId xmlns:a16="http://schemas.microsoft.com/office/drawing/2014/main" id="{EF35C94F-3445-95B2-4A61-BD05DB1CF7C8}"/>
              </a:ext>
            </a:extLst>
          </p:cNvPr>
          <p:cNvSpPr txBox="1"/>
          <p:nvPr/>
        </p:nvSpPr>
        <p:spPr>
          <a:xfrm>
            <a:off x="5953896" y="5435806"/>
            <a:ext cx="5304348" cy="1200329"/>
          </a:xfrm>
          <a:prstGeom prst="rect">
            <a:avLst/>
          </a:prstGeom>
          <a:noFill/>
        </p:spPr>
        <p:txBody>
          <a:bodyPr wrap="square" rtlCol="0">
            <a:spAutoFit/>
          </a:bodyPr>
          <a:lstStyle/>
          <a:p>
            <a:pPr marL="171450" indent="-171450">
              <a:buFont typeface="Arial" panose="020B0604020202020204" pitchFamily="34" charset="0"/>
              <a:buChar char="•"/>
            </a:pPr>
            <a:r>
              <a:rPr lang="nb-NO" sz="1200" dirty="0">
                <a:latin typeface="Telefon" panose="020B0502020202020303" pitchFamily="34" charset="0"/>
              </a:rPr>
              <a:t>Vi beholder lik plassering på lista.</a:t>
            </a:r>
          </a:p>
          <a:p>
            <a:pPr marL="171450" indent="-171450">
              <a:buFont typeface="Arial" panose="020B0604020202020204" pitchFamily="34" charset="0"/>
              <a:buChar char="•"/>
            </a:pPr>
            <a:r>
              <a:rPr lang="nb-NO" sz="1200" dirty="0">
                <a:latin typeface="Telefon" panose="020B0502020202020303" pitchFamily="34" charset="0"/>
              </a:rPr>
              <a:t>Verdt å merke seg: Vi fortsetter den positive trenden med oppgang på </a:t>
            </a:r>
            <a:r>
              <a:rPr lang="nb-NO" sz="1200" dirty="0" err="1">
                <a:latin typeface="Telefon" panose="020B0502020202020303" pitchFamily="34" charset="0"/>
              </a:rPr>
              <a:t>likerklikk</a:t>
            </a:r>
            <a:r>
              <a:rPr lang="nb-NO" sz="1200" dirty="0">
                <a:latin typeface="Telefon" panose="020B0502020202020303" pitchFamily="34" charset="0"/>
              </a:rPr>
              <a:t> på FB-siden. Vi har enda større oppgang i mai enn april (84/115).</a:t>
            </a:r>
          </a:p>
          <a:p>
            <a:pPr marL="171450" indent="-171450">
              <a:buFont typeface="Arial" panose="020B0604020202020204" pitchFamily="34" charset="0"/>
              <a:buChar char="•"/>
            </a:pPr>
            <a:r>
              <a:rPr lang="nb-NO" sz="1200" dirty="0">
                <a:latin typeface="Telefon" panose="020B0502020202020303" pitchFamily="34" charset="0"/>
              </a:rPr>
              <a:t>Vi ser også at vi deler betraktelig mer innhold enn andre sammenlignbare destinasjoner- som er et ledd i å jobbe mot vekst.</a:t>
            </a:r>
          </a:p>
          <a:p>
            <a:endParaRPr lang="nb-NO" sz="1200" dirty="0">
              <a:latin typeface="Telefon" panose="020B0502020202020303" pitchFamily="34" charset="0"/>
            </a:endParaRPr>
          </a:p>
        </p:txBody>
      </p:sp>
      <p:pic>
        <p:nvPicPr>
          <p:cNvPr id="5" name="Bilde 4">
            <a:extLst>
              <a:ext uri="{FF2B5EF4-FFF2-40B4-BE49-F238E27FC236}">
                <a16:creationId xmlns:a16="http://schemas.microsoft.com/office/drawing/2014/main" id="{3BE8F6A9-FDDB-F238-286E-42550159D2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63275" y="221865"/>
            <a:ext cx="892223" cy="536213"/>
          </a:xfrm>
          <a:prstGeom prst="rect">
            <a:avLst/>
          </a:prstGeom>
        </p:spPr>
      </p:pic>
    </p:spTree>
    <p:extLst>
      <p:ext uri="{BB962C8B-B14F-4D97-AF65-F5344CB8AC3E}">
        <p14:creationId xmlns:p14="http://schemas.microsoft.com/office/powerpoint/2010/main" val="304974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7ABCB8B-5593-786A-CB33-EB7C43DC9ED7}"/>
              </a:ext>
            </a:extLst>
          </p:cNvPr>
          <p:cNvPicPr>
            <a:picLocks noChangeAspect="1"/>
          </p:cNvPicPr>
          <p:nvPr/>
        </p:nvPicPr>
        <p:blipFill>
          <a:blip r:embed="rId3"/>
          <a:stretch>
            <a:fillRect/>
          </a:stretch>
        </p:blipFill>
        <p:spPr>
          <a:xfrm>
            <a:off x="3794761" y="2309566"/>
            <a:ext cx="8130057" cy="4337997"/>
          </a:xfrm>
          <a:prstGeom prst="rect">
            <a:avLst/>
          </a:prstGeom>
        </p:spPr>
      </p:pic>
      <p:sp>
        <p:nvSpPr>
          <p:cNvPr id="27" name="Plassholder for innhold 2">
            <a:extLst>
              <a:ext uri="{FF2B5EF4-FFF2-40B4-BE49-F238E27FC236}">
                <a16:creationId xmlns:a16="http://schemas.microsoft.com/office/drawing/2014/main" id="{E1EE280A-5DD1-AF9A-3F82-0B2FA1D5B9CC}"/>
              </a:ext>
            </a:extLst>
          </p:cNvPr>
          <p:cNvSpPr>
            <a:spLocks noGrp="1"/>
          </p:cNvSpPr>
          <p:nvPr>
            <p:ph sz="half" idx="1"/>
          </p:nvPr>
        </p:nvSpPr>
        <p:spPr>
          <a:xfrm>
            <a:off x="383834" y="2634239"/>
            <a:ext cx="3278952" cy="3146454"/>
          </a:xfrm>
        </p:spPr>
        <p:txBody>
          <a:bodyPr>
            <a:normAutofit fontScale="70000" lnSpcReduction="20000"/>
          </a:bodyPr>
          <a:lstStyle/>
          <a:p>
            <a:pPr marL="0" indent="0">
              <a:buNone/>
            </a:pPr>
            <a:r>
              <a:rPr lang="nb-NO" sz="2400" b="1" dirty="0"/>
              <a:t>De beste innleggene:</a:t>
            </a:r>
            <a:endParaRPr lang="nb-NO" sz="2000" b="1" dirty="0"/>
          </a:p>
          <a:p>
            <a:r>
              <a:rPr lang="nb-NO" b="1" dirty="0"/>
              <a:t>Collage // friluftsliv &amp; Vandring // Siljan</a:t>
            </a:r>
          </a:p>
          <a:p>
            <a:r>
              <a:rPr lang="nb-NO" b="1" dirty="0"/>
              <a:t>Karusell // Turtipset // Kyststien Bamble</a:t>
            </a:r>
          </a:p>
          <a:p>
            <a:r>
              <a:rPr lang="nb-NO" b="1" dirty="0"/>
              <a:t>Reel// Padling, Kajakkpadling.no + Porsgrunn (Porsgrunn Porselen)</a:t>
            </a:r>
          </a:p>
          <a:p>
            <a:r>
              <a:rPr lang="nb-NO" b="1" dirty="0"/>
              <a:t>2 Hva-skjer innlegg på topp 10</a:t>
            </a:r>
          </a:p>
          <a:p>
            <a:r>
              <a:rPr lang="nb-NO" b="1" dirty="0"/>
              <a:t>17-mai</a:t>
            </a:r>
          </a:p>
          <a:p>
            <a:r>
              <a:rPr lang="nb-NO" b="1" dirty="0"/>
              <a:t>PIT-festivalen</a:t>
            </a:r>
          </a:p>
          <a:p>
            <a:r>
              <a:rPr lang="nb-NO" b="1" dirty="0"/>
              <a:t>Collage//Skien// Bakkestranda, rottejomfruen</a:t>
            </a:r>
          </a:p>
          <a:p>
            <a:r>
              <a:rPr lang="nb-NO" b="1" dirty="0"/>
              <a:t>Leken Lørdag i Skien &amp; Porsgrunn</a:t>
            </a:r>
          </a:p>
        </p:txBody>
      </p:sp>
      <p:pic>
        <p:nvPicPr>
          <p:cNvPr id="12" name="Picture 4" descr="Bilderesultat for facebook logo">
            <a:extLst>
              <a:ext uri="{FF2B5EF4-FFF2-40B4-BE49-F238E27FC236}">
                <a16:creationId xmlns:a16="http://schemas.microsoft.com/office/drawing/2014/main" id="{CF2B2457-FC3A-4528-C126-AC297A822F81}"/>
              </a:ext>
            </a:extLst>
          </p:cNvPr>
          <p:cNvPicPr>
            <a:picLocks noChangeAspect="1"/>
          </p:cNvPicPr>
          <p:nvPr/>
        </p:nvPicPr>
        <p:blipFill>
          <a:blip r:embed="rId4"/>
          <a:srcRect/>
          <a:stretch>
            <a:fillRect/>
          </a:stretch>
        </p:blipFill>
        <p:spPr>
          <a:xfrm>
            <a:off x="515808" y="434987"/>
            <a:ext cx="981544" cy="981544"/>
          </a:xfrm>
          <a:prstGeom prst="rect">
            <a:avLst/>
          </a:prstGeom>
          <a:noFill/>
          <a:ln cap="flat">
            <a:noFill/>
          </a:ln>
        </p:spPr>
      </p:pic>
      <p:sp>
        <p:nvSpPr>
          <p:cNvPr id="13" name="Tittel 1">
            <a:extLst>
              <a:ext uri="{FF2B5EF4-FFF2-40B4-BE49-F238E27FC236}">
                <a16:creationId xmlns:a16="http://schemas.microsoft.com/office/drawing/2014/main" id="{5FC5D298-4871-FE47-7154-4C86D82C861B}"/>
              </a:ext>
            </a:extLst>
          </p:cNvPr>
          <p:cNvSpPr txBox="1">
            <a:spLocks/>
          </p:cNvSpPr>
          <p:nvPr/>
        </p:nvSpPr>
        <p:spPr>
          <a:xfrm>
            <a:off x="1692262" y="446081"/>
            <a:ext cx="9417076" cy="970450"/>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000" b="1" kern="1200">
                <a:solidFill>
                  <a:srgbClr val="FEFEFE"/>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Topp 10 </a:t>
            </a:r>
            <a:r>
              <a:rPr lang="en-US" dirty="0" err="1">
                <a:solidFill>
                  <a:schemeClr val="tx1"/>
                </a:solidFill>
              </a:rPr>
              <a:t>innlegg</a:t>
            </a:r>
            <a:r>
              <a:rPr lang="en-US" dirty="0">
                <a:solidFill>
                  <a:schemeClr val="tx1"/>
                </a:solidFill>
              </a:rPr>
              <a:t> </a:t>
            </a:r>
            <a:r>
              <a:rPr lang="en-US" dirty="0" err="1">
                <a:solidFill>
                  <a:schemeClr val="tx1"/>
                </a:solidFill>
              </a:rPr>
              <a:t>mai</a:t>
            </a:r>
            <a:r>
              <a:rPr lang="en-US" dirty="0">
                <a:solidFill>
                  <a:schemeClr val="tx1"/>
                </a:solidFill>
              </a:rPr>
              <a:t> 2025</a:t>
            </a:r>
          </a:p>
        </p:txBody>
      </p:sp>
      <p:pic>
        <p:nvPicPr>
          <p:cNvPr id="5" name="Bilde 4">
            <a:extLst>
              <a:ext uri="{FF2B5EF4-FFF2-40B4-BE49-F238E27FC236}">
                <a16:creationId xmlns:a16="http://schemas.microsoft.com/office/drawing/2014/main" id="{0703B0CB-9323-6E57-4567-10F3C7EF3A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63275" y="221865"/>
            <a:ext cx="892223" cy="536213"/>
          </a:xfrm>
          <a:prstGeom prst="rect">
            <a:avLst/>
          </a:prstGeom>
        </p:spPr>
      </p:pic>
    </p:spTree>
    <p:extLst>
      <p:ext uri="{BB962C8B-B14F-4D97-AF65-F5344CB8AC3E}">
        <p14:creationId xmlns:p14="http://schemas.microsoft.com/office/powerpoint/2010/main" val="1343494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C329E860-894C-1225-151F-D71B84DDBFCE}"/>
              </a:ext>
            </a:extLst>
          </p:cNvPr>
          <p:cNvPicPr>
            <a:picLocks noChangeAspect="1"/>
          </p:cNvPicPr>
          <p:nvPr/>
        </p:nvPicPr>
        <p:blipFill>
          <a:blip r:embed="rId3"/>
          <a:stretch>
            <a:fillRect/>
          </a:stretch>
        </p:blipFill>
        <p:spPr>
          <a:xfrm>
            <a:off x="7416684" y="2694330"/>
            <a:ext cx="4395951" cy="2444975"/>
          </a:xfrm>
          <a:prstGeom prst="rect">
            <a:avLst/>
          </a:prstGeom>
        </p:spPr>
      </p:pic>
      <p:pic>
        <p:nvPicPr>
          <p:cNvPr id="5" name="Bilde 4">
            <a:extLst>
              <a:ext uri="{FF2B5EF4-FFF2-40B4-BE49-F238E27FC236}">
                <a16:creationId xmlns:a16="http://schemas.microsoft.com/office/drawing/2014/main" id="{AC3D6CBC-0A43-F9D8-4E9D-9358FB358151}"/>
              </a:ext>
            </a:extLst>
          </p:cNvPr>
          <p:cNvPicPr>
            <a:picLocks noChangeAspect="1"/>
          </p:cNvPicPr>
          <p:nvPr/>
        </p:nvPicPr>
        <p:blipFill>
          <a:blip r:embed="rId4"/>
          <a:stretch>
            <a:fillRect/>
          </a:stretch>
        </p:blipFill>
        <p:spPr>
          <a:xfrm>
            <a:off x="515807" y="2650126"/>
            <a:ext cx="6750757" cy="3263029"/>
          </a:xfrm>
          <a:prstGeom prst="rect">
            <a:avLst/>
          </a:prstGeom>
        </p:spPr>
      </p:pic>
      <p:sp>
        <p:nvSpPr>
          <p:cNvPr id="2" name="Tittel 1">
            <a:extLst>
              <a:ext uri="{FF2B5EF4-FFF2-40B4-BE49-F238E27FC236}">
                <a16:creationId xmlns:a16="http://schemas.microsoft.com/office/drawing/2014/main" id="{AD604C63-AFA9-4B5E-B58D-B9142618E90A}"/>
              </a:ext>
            </a:extLst>
          </p:cNvPr>
          <p:cNvSpPr>
            <a:spLocks noGrp="1"/>
          </p:cNvSpPr>
          <p:nvPr>
            <p:ph type="title"/>
          </p:nvPr>
        </p:nvSpPr>
        <p:spPr>
          <a:xfrm>
            <a:off x="1692262" y="446081"/>
            <a:ext cx="9417076" cy="970450"/>
          </a:xfrm>
        </p:spPr>
        <p:txBody>
          <a:bodyPr vert="horz" lIns="91440" tIns="45720" rIns="91440" bIns="45720" rtlCol="0" anchor="b">
            <a:normAutofit/>
          </a:bodyPr>
          <a:lstStyle/>
          <a:p>
            <a:r>
              <a:rPr lang="en-US" dirty="0" err="1"/>
              <a:t>Publikum</a:t>
            </a:r>
            <a:r>
              <a:rPr lang="en-US" dirty="0"/>
              <a:t> Visit </a:t>
            </a:r>
            <a:r>
              <a:rPr lang="en-US" dirty="0" err="1"/>
              <a:t>Grenland</a:t>
            </a:r>
            <a:endParaRPr lang="en-US" dirty="0"/>
          </a:p>
        </p:txBody>
      </p:sp>
      <p:pic>
        <p:nvPicPr>
          <p:cNvPr id="8" name="Picture 4" descr="Bilderesultat for facebook logo">
            <a:extLst>
              <a:ext uri="{FF2B5EF4-FFF2-40B4-BE49-F238E27FC236}">
                <a16:creationId xmlns:a16="http://schemas.microsoft.com/office/drawing/2014/main" id="{EA20AD55-7DFD-90E8-0CA6-08492C45FF7F}"/>
              </a:ext>
            </a:extLst>
          </p:cNvPr>
          <p:cNvPicPr>
            <a:picLocks noChangeAspect="1"/>
          </p:cNvPicPr>
          <p:nvPr/>
        </p:nvPicPr>
        <p:blipFill>
          <a:blip r:embed="rId5"/>
          <a:srcRect/>
          <a:stretch>
            <a:fillRect/>
          </a:stretch>
        </p:blipFill>
        <p:spPr>
          <a:xfrm>
            <a:off x="515808" y="434987"/>
            <a:ext cx="981544" cy="981544"/>
          </a:xfrm>
          <a:prstGeom prst="rect">
            <a:avLst/>
          </a:prstGeom>
          <a:noFill/>
          <a:ln cap="flat">
            <a:noFill/>
          </a:ln>
        </p:spPr>
      </p:pic>
      <p:sp>
        <p:nvSpPr>
          <p:cNvPr id="14" name="AutoShape 16" descr="We Used Facebook Live To Broadcast The - Transparent Facebook Live Emoji  Png,Facebook Live Png - free transparent png images - pngaaa.com">
            <a:extLst>
              <a:ext uri="{FF2B5EF4-FFF2-40B4-BE49-F238E27FC236}">
                <a16:creationId xmlns:a16="http://schemas.microsoft.com/office/drawing/2014/main" id="{A993C240-745B-44CC-DEFA-B43CC912746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2" name="TekstSylinder 11">
            <a:extLst>
              <a:ext uri="{FF2B5EF4-FFF2-40B4-BE49-F238E27FC236}">
                <a16:creationId xmlns:a16="http://schemas.microsoft.com/office/drawing/2014/main" id="{AF481080-57F9-57B3-2015-7E4A35493849}"/>
              </a:ext>
            </a:extLst>
          </p:cNvPr>
          <p:cNvSpPr txBox="1"/>
          <p:nvPr/>
        </p:nvSpPr>
        <p:spPr>
          <a:xfrm>
            <a:off x="7342031" y="5239936"/>
            <a:ext cx="4545256" cy="1754326"/>
          </a:xfrm>
          <a:prstGeom prst="rect">
            <a:avLst/>
          </a:prstGeom>
          <a:noFill/>
        </p:spPr>
        <p:txBody>
          <a:bodyPr wrap="square" rtlCol="0">
            <a:spAutoFit/>
          </a:bodyPr>
          <a:lstStyle/>
          <a:p>
            <a:pPr marL="171450" indent="-171450">
              <a:buFont typeface="Arial" panose="020B0604020202020204" pitchFamily="34" charset="0"/>
              <a:buChar char="•"/>
            </a:pPr>
            <a:r>
              <a:rPr lang="nb-NO" sz="1200" dirty="0">
                <a:latin typeface="Telefon" panose="020B0502020202020303" pitchFamily="34" charset="0"/>
              </a:rPr>
              <a:t>Geografisk tilhørighet </a:t>
            </a:r>
            <a:r>
              <a:rPr lang="nb-NO" sz="1200" dirty="0" err="1">
                <a:latin typeface="Telefon" panose="020B0502020202020303" pitchFamily="34" charset="0"/>
              </a:rPr>
              <a:t>følgerne</a:t>
            </a:r>
            <a:r>
              <a:rPr lang="nb-NO" sz="1200" dirty="0">
                <a:latin typeface="Telefon" panose="020B0502020202020303" pitchFamily="34" charset="0"/>
              </a:rPr>
              <a:t> har holder seg i stor grad stabil. </a:t>
            </a:r>
          </a:p>
          <a:p>
            <a:pPr marL="171450" indent="-171450">
              <a:buFont typeface="Arial" panose="020B0604020202020204" pitchFamily="34" charset="0"/>
              <a:buChar char="•"/>
            </a:pPr>
            <a:r>
              <a:rPr lang="nb-NO" sz="1200" dirty="0">
                <a:latin typeface="Telefon" panose="020B0502020202020303" pitchFamily="34" charset="0"/>
              </a:rPr>
              <a:t>Det samme gjelder alder og kjønn.</a:t>
            </a:r>
          </a:p>
          <a:p>
            <a:pPr marL="171450" indent="-171450">
              <a:buFont typeface="Arial" panose="020B0604020202020204" pitchFamily="34" charset="0"/>
              <a:buChar char="•"/>
            </a:pPr>
            <a:r>
              <a:rPr lang="nb-NO" sz="1200" dirty="0">
                <a:latin typeface="Telefon" panose="020B0502020202020303" pitchFamily="34" charset="0"/>
              </a:rPr>
              <a:t>Vi har oppgang på antall </a:t>
            </a:r>
            <a:r>
              <a:rPr lang="nb-NO" sz="1200" dirty="0" err="1">
                <a:latin typeface="Telefon" panose="020B0502020202020303" pitchFamily="34" charset="0"/>
              </a:rPr>
              <a:t>følgere</a:t>
            </a:r>
            <a:r>
              <a:rPr lang="nb-NO" sz="1200" dirty="0">
                <a:latin typeface="Telefon" panose="020B0502020202020303" pitchFamily="34" charset="0"/>
              </a:rPr>
              <a:t> på 163 denne måneden. Å få nye </a:t>
            </a:r>
            <a:r>
              <a:rPr lang="nb-NO" sz="1200" dirty="0" err="1">
                <a:latin typeface="Telefon" panose="020B0502020202020303" pitchFamily="34" charset="0"/>
              </a:rPr>
              <a:t>følgere</a:t>
            </a:r>
            <a:r>
              <a:rPr lang="nb-NO" sz="1200" dirty="0">
                <a:latin typeface="Telefon" panose="020B0502020202020303" pitchFamily="34" charset="0"/>
              </a:rPr>
              <a:t> tar tid, så dette skal vi være fornøyd med.</a:t>
            </a:r>
          </a:p>
          <a:p>
            <a:pPr marL="171450" indent="-171450">
              <a:buFont typeface="Arial" panose="020B0604020202020204" pitchFamily="34" charset="0"/>
              <a:buChar char="•"/>
            </a:pPr>
            <a:r>
              <a:rPr lang="nb-NO" sz="1200" dirty="0">
                <a:latin typeface="Telefon" panose="020B0502020202020303" pitchFamily="34" charset="0"/>
              </a:rPr>
              <a:t>Vi fortsetter å jobbe med innhold som også interesserer publikum utenfor Grenland for å bygge interesse utenfor nærmiljø. Dette krever tid og ressurser.</a:t>
            </a:r>
          </a:p>
          <a:p>
            <a:pPr marL="171450" indent="-171450">
              <a:buFont typeface="Arial" panose="020B0604020202020204" pitchFamily="34" charset="0"/>
              <a:buChar char="•"/>
            </a:pPr>
            <a:endParaRPr lang="nb-NO" sz="1200" dirty="0">
              <a:latin typeface="Telefon" panose="020B0502020202020303" pitchFamily="34" charset="0"/>
            </a:endParaRPr>
          </a:p>
          <a:p>
            <a:endParaRPr lang="nb-NO" sz="1200" dirty="0">
              <a:latin typeface="Telefon" panose="020B0502020202020303" pitchFamily="34" charset="0"/>
            </a:endParaRPr>
          </a:p>
        </p:txBody>
      </p:sp>
      <p:pic>
        <p:nvPicPr>
          <p:cNvPr id="10" name="Bilde 9">
            <a:extLst>
              <a:ext uri="{FF2B5EF4-FFF2-40B4-BE49-F238E27FC236}">
                <a16:creationId xmlns:a16="http://schemas.microsoft.com/office/drawing/2014/main" id="{256B5518-2DE8-53B4-9049-8A551340A1F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63275" y="221865"/>
            <a:ext cx="892223" cy="536213"/>
          </a:xfrm>
          <a:prstGeom prst="rect">
            <a:avLst/>
          </a:prstGeom>
        </p:spPr>
      </p:pic>
    </p:spTree>
    <p:extLst>
      <p:ext uri="{BB962C8B-B14F-4D97-AF65-F5344CB8AC3E}">
        <p14:creationId xmlns:p14="http://schemas.microsoft.com/office/powerpoint/2010/main" val="131862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e 16">
            <a:extLst>
              <a:ext uri="{FF2B5EF4-FFF2-40B4-BE49-F238E27FC236}">
                <a16:creationId xmlns:a16="http://schemas.microsoft.com/office/drawing/2014/main" id="{F6E408AF-CF06-C31E-ABC7-677232191EDE}"/>
              </a:ext>
            </a:extLst>
          </p:cNvPr>
          <p:cNvPicPr>
            <a:picLocks noChangeAspect="1"/>
          </p:cNvPicPr>
          <p:nvPr/>
        </p:nvPicPr>
        <p:blipFill>
          <a:blip r:embed="rId3"/>
          <a:stretch>
            <a:fillRect/>
          </a:stretch>
        </p:blipFill>
        <p:spPr>
          <a:xfrm>
            <a:off x="7068926" y="2318719"/>
            <a:ext cx="1208753" cy="1956614"/>
          </a:xfrm>
          <a:prstGeom prst="rect">
            <a:avLst/>
          </a:prstGeom>
        </p:spPr>
      </p:pic>
      <p:pic>
        <p:nvPicPr>
          <p:cNvPr id="14" name="Bilde 13">
            <a:extLst>
              <a:ext uri="{FF2B5EF4-FFF2-40B4-BE49-F238E27FC236}">
                <a16:creationId xmlns:a16="http://schemas.microsoft.com/office/drawing/2014/main" id="{81B398BB-18BA-27D7-0D8B-27ABBCD798B0}"/>
              </a:ext>
            </a:extLst>
          </p:cNvPr>
          <p:cNvPicPr>
            <a:picLocks noChangeAspect="1"/>
          </p:cNvPicPr>
          <p:nvPr/>
        </p:nvPicPr>
        <p:blipFill>
          <a:blip r:embed="rId4"/>
          <a:stretch>
            <a:fillRect/>
          </a:stretch>
        </p:blipFill>
        <p:spPr>
          <a:xfrm>
            <a:off x="369081" y="2329634"/>
            <a:ext cx="6591272" cy="3014866"/>
          </a:xfrm>
          <a:prstGeom prst="rect">
            <a:avLst/>
          </a:prstGeom>
        </p:spPr>
      </p:pic>
      <p:sp>
        <p:nvSpPr>
          <p:cNvPr id="2" name="Tittel 1">
            <a:extLst>
              <a:ext uri="{FF2B5EF4-FFF2-40B4-BE49-F238E27FC236}">
                <a16:creationId xmlns:a16="http://schemas.microsoft.com/office/drawing/2014/main" id="{13AA2EB8-FEDE-42A7-ACE5-476A804CFB97}"/>
              </a:ext>
            </a:extLst>
          </p:cNvPr>
          <p:cNvSpPr>
            <a:spLocks noGrp="1"/>
          </p:cNvSpPr>
          <p:nvPr>
            <p:ph type="title"/>
          </p:nvPr>
        </p:nvSpPr>
        <p:spPr>
          <a:xfrm>
            <a:off x="1437525" y="340224"/>
            <a:ext cx="7258605" cy="970450"/>
          </a:xfrm>
        </p:spPr>
        <p:txBody>
          <a:bodyPr/>
          <a:lstStyle/>
          <a:p>
            <a:r>
              <a:rPr lang="nb-NO" dirty="0">
                <a:solidFill>
                  <a:schemeClr val="tx1"/>
                </a:solidFill>
              </a:rPr>
              <a:t>  </a:t>
            </a:r>
            <a:r>
              <a:rPr lang="nb-NO" dirty="0">
                <a:solidFill>
                  <a:schemeClr val="tx1"/>
                </a:solidFill>
                <a:latin typeface="Telefon" panose="020B0502020202020303" pitchFamily="34" charset="0"/>
              </a:rPr>
              <a:t>Instagram status </a:t>
            </a:r>
            <a:endParaRPr lang="nb-NO" sz="1200" dirty="0">
              <a:solidFill>
                <a:schemeClr val="tx1"/>
              </a:solidFill>
              <a:latin typeface="Telefon" panose="020B0502020202020303" pitchFamily="34" charset="0"/>
            </a:endParaRPr>
          </a:p>
        </p:txBody>
      </p:sp>
      <p:pic>
        <p:nvPicPr>
          <p:cNvPr id="8" name="Picture 5" descr="Bilderesultater for iphone facebook png&quot;">
            <a:extLst>
              <a:ext uri="{FF2B5EF4-FFF2-40B4-BE49-F238E27FC236}">
                <a16:creationId xmlns:a16="http://schemas.microsoft.com/office/drawing/2014/main" id="{7C59D0A3-706B-B963-8699-1942B53E886E}"/>
              </a:ext>
            </a:extLst>
          </p:cNvPr>
          <p:cNvPicPr>
            <a:picLocks noChangeAspect="1"/>
          </p:cNvPicPr>
          <p:nvPr/>
        </p:nvPicPr>
        <p:blipFill>
          <a:blip r:embed="rId5"/>
          <a:srcRect l="19451" r="21696"/>
          <a:stretch>
            <a:fillRect/>
          </a:stretch>
        </p:blipFill>
        <p:spPr>
          <a:xfrm>
            <a:off x="7490691" y="778047"/>
            <a:ext cx="4636653" cy="6072210"/>
          </a:xfrm>
          <a:prstGeom prst="rect">
            <a:avLst/>
          </a:prstGeom>
          <a:noFill/>
          <a:ln cap="flat">
            <a:noFill/>
          </a:ln>
        </p:spPr>
      </p:pic>
      <p:pic>
        <p:nvPicPr>
          <p:cNvPr id="12" name="Bilde 11">
            <a:extLst>
              <a:ext uri="{FF2B5EF4-FFF2-40B4-BE49-F238E27FC236}">
                <a16:creationId xmlns:a16="http://schemas.microsoft.com/office/drawing/2014/main" id="{DB1325FB-82B2-BBA2-223E-DFC2457A23DB}"/>
              </a:ext>
            </a:extLst>
          </p:cNvPr>
          <p:cNvPicPr>
            <a:picLocks noChangeAspect="1"/>
          </p:cNvPicPr>
          <p:nvPr/>
        </p:nvPicPr>
        <p:blipFill>
          <a:blip r:embed="rId6"/>
          <a:stretch>
            <a:fillRect/>
          </a:stretch>
        </p:blipFill>
        <p:spPr>
          <a:xfrm>
            <a:off x="369081" y="321291"/>
            <a:ext cx="1255204" cy="1255204"/>
          </a:xfrm>
          <a:prstGeom prst="rect">
            <a:avLst/>
          </a:prstGeom>
        </p:spPr>
      </p:pic>
      <p:sp>
        <p:nvSpPr>
          <p:cNvPr id="3" name="TekstSylinder 2">
            <a:extLst>
              <a:ext uri="{FF2B5EF4-FFF2-40B4-BE49-F238E27FC236}">
                <a16:creationId xmlns:a16="http://schemas.microsoft.com/office/drawing/2014/main" id="{7351DE30-47F0-0553-3619-E72C8FB6EB28}"/>
              </a:ext>
            </a:extLst>
          </p:cNvPr>
          <p:cNvSpPr txBox="1"/>
          <p:nvPr/>
        </p:nvSpPr>
        <p:spPr>
          <a:xfrm>
            <a:off x="331275" y="5472551"/>
            <a:ext cx="7395820" cy="1508105"/>
          </a:xfrm>
          <a:prstGeom prst="rect">
            <a:avLst/>
          </a:prstGeom>
          <a:noFill/>
        </p:spPr>
        <p:txBody>
          <a:bodyPr wrap="square" rtlCol="0">
            <a:spAutoFit/>
          </a:bodyPr>
          <a:lstStyle/>
          <a:p>
            <a:r>
              <a:rPr lang="nb-NO" sz="1000" dirty="0">
                <a:latin typeface="Telefon" panose="020B0502020202020303" pitchFamily="34" charset="0"/>
              </a:rPr>
              <a:t>Vi har en god oppgang på antall visninger på Instagram for mai. Dette kan tilskrives både innlegg som har fungert godt, flere samarbeidsinnlegg og noe annonsering.  Engasjement og rekkevidde har også gode tall. Nedgangen på organisk visning henger sammen med at det er en oppgang på annonseringen mot midten av måneden. Vi har hatt flere innlegg organisk som også har prestert godt. </a:t>
            </a:r>
          </a:p>
          <a:p>
            <a:endParaRPr lang="nb-NO" sz="1000" dirty="0">
              <a:latin typeface="Telefon" panose="020B0502020202020303" pitchFamily="34" charset="0"/>
            </a:endParaRPr>
          </a:p>
          <a:p>
            <a:r>
              <a:rPr lang="nb-NO" sz="1000" dirty="0">
                <a:latin typeface="Telefon" panose="020B0502020202020303" pitchFamily="34" charset="0"/>
              </a:rPr>
              <a:t>Trenden fra mars med at det er krevende å få synlighet og oppmerksomhet på Instagram fortsetter også i mai ser det ut til, men samarbeid og kontinuerlig jobb med materiell </a:t>
            </a:r>
            <a:r>
              <a:rPr lang="nb-NO" sz="1000" dirty="0" err="1">
                <a:latin typeface="Telefon" panose="020B0502020202020303" pitchFamily="34" charset="0"/>
              </a:rPr>
              <a:t>m.m</a:t>
            </a:r>
            <a:r>
              <a:rPr lang="nb-NO" sz="1000" dirty="0">
                <a:latin typeface="Telefon" panose="020B0502020202020303" pitchFamily="34" charset="0"/>
              </a:rPr>
              <a:t> hjelper og er noe vi jobber med.  Det jobbes også for å ivareta både </a:t>
            </a:r>
            <a:r>
              <a:rPr lang="nb-NO" sz="1000" dirty="0" err="1">
                <a:latin typeface="Telefon" panose="020B0502020202020303" pitchFamily="34" charset="0"/>
              </a:rPr>
              <a:t>følgere</a:t>
            </a:r>
            <a:r>
              <a:rPr lang="nb-NO" sz="1000" dirty="0">
                <a:latin typeface="Telefon" panose="020B0502020202020303" pitchFamily="34" charset="0"/>
              </a:rPr>
              <a:t> og å tiltrekke nye </a:t>
            </a:r>
            <a:r>
              <a:rPr lang="nb-NO" sz="1000" dirty="0" err="1">
                <a:latin typeface="Telefon" panose="020B0502020202020303" pitchFamily="34" charset="0"/>
              </a:rPr>
              <a:t>følgere</a:t>
            </a:r>
            <a:r>
              <a:rPr lang="nb-NO" sz="1000" dirty="0">
                <a:latin typeface="Telefon" panose="020B0502020202020303" pitchFamily="34" charset="0"/>
              </a:rPr>
              <a:t>/få visninger til «ikke </a:t>
            </a:r>
            <a:r>
              <a:rPr lang="nb-NO" sz="1000" dirty="0" err="1">
                <a:latin typeface="Telefon" panose="020B0502020202020303" pitchFamily="34" charset="0"/>
              </a:rPr>
              <a:t>følgere</a:t>
            </a:r>
            <a:r>
              <a:rPr lang="nb-NO" sz="1000" dirty="0">
                <a:latin typeface="Telefon" panose="020B0502020202020303" pitchFamily="34" charset="0"/>
              </a:rPr>
              <a:t>». </a:t>
            </a:r>
            <a:r>
              <a:rPr lang="nb-NO" sz="1000" dirty="0" err="1">
                <a:latin typeface="Telefon" panose="020B0502020202020303" pitchFamily="34" charset="0"/>
              </a:rPr>
              <a:t>Visninge</a:t>
            </a:r>
            <a:r>
              <a:rPr lang="nb-NO" sz="1000" dirty="0">
                <a:latin typeface="Telefon" panose="020B0502020202020303" pitchFamily="34" charset="0"/>
              </a:rPr>
              <a:t> </a:t>
            </a:r>
            <a:r>
              <a:rPr lang="nb-NO" sz="1000" dirty="0" err="1">
                <a:latin typeface="Telefon" panose="020B0502020202020303" pitchFamily="34" charset="0"/>
              </a:rPr>
              <a:t>rtil</a:t>
            </a:r>
            <a:r>
              <a:rPr lang="nb-NO" sz="1000" dirty="0">
                <a:latin typeface="Telefon" panose="020B0502020202020303" pitchFamily="34" charset="0"/>
              </a:rPr>
              <a:t> «Ikke-</a:t>
            </a:r>
            <a:r>
              <a:rPr lang="nb-NO" sz="1000" dirty="0" err="1">
                <a:latin typeface="Telefon" panose="020B0502020202020303" pitchFamily="34" charset="0"/>
              </a:rPr>
              <a:t>følgere</a:t>
            </a:r>
            <a:r>
              <a:rPr lang="nb-NO" sz="1000" dirty="0">
                <a:latin typeface="Telefon" panose="020B0502020202020303" pitchFamily="34" charset="0"/>
              </a:rPr>
              <a:t>» har hatt en positiv trend denne måneden.</a:t>
            </a:r>
          </a:p>
          <a:p>
            <a:endParaRPr lang="nb-NO" sz="1100" dirty="0">
              <a:latin typeface="Telefon" panose="020B0502020202020303" pitchFamily="34" charset="0"/>
            </a:endParaRPr>
          </a:p>
          <a:p>
            <a:endParaRPr lang="nb-NO" sz="1100" dirty="0">
              <a:latin typeface="Telefon" panose="020B0502020202020303" pitchFamily="34" charset="0"/>
            </a:endParaRPr>
          </a:p>
        </p:txBody>
      </p:sp>
      <p:pic>
        <p:nvPicPr>
          <p:cNvPr id="22" name="Bilde 21">
            <a:extLst>
              <a:ext uri="{FF2B5EF4-FFF2-40B4-BE49-F238E27FC236}">
                <a16:creationId xmlns:a16="http://schemas.microsoft.com/office/drawing/2014/main" id="{BE27F2FA-3A55-B974-8155-AAB4D7BE27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63275" y="221865"/>
            <a:ext cx="892223" cy="536213"/>
          </a:xfrm>
          <a:prstGeom prst="rect">
            <a:avLst/>
          </a:prstGeom>
        </p:spPr>
      </p:pic>
      <p:pic>
        <p:nvPicPr>
          <p:cNvPr id="9" name="Bilde 8">
            <a:extLst>
              <a:ext uri="{FF2B5EF4-FFF2-40B4-BE49-F238E27FC236}">
                <a16:creationId xmlns:a16="http://schemas.microsoft.com/office/drawing/2014/main" id="{7C35B4B9-C7DB-33DF-AEF1-609A5335FA29}"/>
              </a:ext>
            </a:extLst>
          </p:cNvPr>
          <p:cNvPicPr>
            <a:picLocks noChangeAspect="1"/>
          </p:cNvPicPr>
          <p:nvPr/>
        </p:nvPicPr>
        <p:blipFill>
          <a:blip r:embed="rId8"/>
          <a:stretch>
            <a:fillRect/>
          </a:stretch>
        </p:blipFill>
        <p:spPr>
          <a:xfrm>
            <a:off x="8835024" y="1743959"/>
            <a:ext cx="2118824" cy="4176074"/>
          </a:xfrm>
          <a:prstGeom prst="rect">
            <a:avLst/>
          </a:prstGeom>
        </p:spPr>
      </p:pic>
    </p:spTree>
    <p:extLst>
      <p:ext uri="{BB962C8B-B14F-4D97-AF65-F5344CB8AC3E}">
        <p14:creationId xmlns:p14="http://schemas.microsoft.com/office/powerpoint/2010/main" val="24417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AA2EB8-FEDE-42A7-ACE5-476A804CFB97}"/>
              </a:ext>
            </a:extLst>
          </p:cNvPr>
          <p:cNvSpPr>
            <a:spLocks noGrp="1"/>
          </p:cNvSpPr>
          <p:nvPr>
            <p:ph type="title"/>
          </p:nvPr>
        </p:nvSpPr>
        <p:spPr>
          <a:xfrm>
            <a:off x="1683290" y="392980"/>
            <a:ext cx="11976817" cy="970450"/>
          </a:xfrm>
        </p:spPr>
        <p:txBody>
          <a:bodyPr/>
          <a:lstStyle/>
          <a:p>
            <a:r>
              <a:rPr lang="nb-NO" sz="3600" dirty="0" err="1">
                <a:latin typeface="Telefon" panose="020B0502020202020303" pitchFamily="34" charset="0"/>
              </a:rPr>
              <a:t>Visit</a:t>
            </a:r>
            <a:r>
              <a:rPr lang="nb-NO" sz="3600" dirty="0">
                <a:latin typeface="Telefon" panose="020B0502020202020303" pitchFamily="34" charset="0"/>
              </a:rPr>
              <a:t> Grenland </a:t>
            </a:r>
            <a:r>
              <a:rPr lang="nb-NO" sz="2200" dirty="0">
                <a:latin typeface="Telefon" panose="020B0502020202020303" pitchFamily="34" charset="0"/>
              </a:rPr>
              <a:t>mot andre destinasjoner i Norge</a:t>
            </a:r>
          </a:p>
        </p:txBody>
      </p:sp>
      <p:pic>
        <p:nvPicPr>
          <p:cNvPr id="12" name="Bilde 11">
            <a:extLst>
              <a:ext uri="{FF2B5EF4-FFF2-40B4-BE49-F238E27FC236}">
                <a16:creationId xmlns:a16="http://schemas.microsoft.com/office/drawing/2014/main" id="{DB1325FB-82B2-BBA2-223E-DFC2457A23DB}"/>
              </a:ext>
            </a:extLst>
          </p:cNvPr>
          <p:cNvPicPr>
            <a:picLocks noChangeAspect="1"/>
          </p:cNvPicPr>
          <p:nvPr/>
        </p:nvPicPr>
        <p:blipFill>
          <a:blip r:embed="rId2"/>
          <a:stretch>
            <a:fillRect/>
          </a:stretch>
        </p:blipFill>
        <p:spPr>
          <a:xfrm>
            <a:off x="369081" y="321291"/>
            <a:ext cx="1255204" cy="1255204"/>
          </a:xfrm>
          <a:prstGeom prst="rect">
            <a:avLst/>
          </a:prstGeom>
        </p:spPr>
      </p:pic>
      <p:pic>
        <p:nvPicPr>
          <p:cNvPr id="18" name="Picture 6" descr="Newsroom Emoji Medal Award Winning Sport Competition KS2 Illustration -  Twinkl">
            <a:extLst>
              <a:ext uri="{FF2B5EF4-FFF2-40B4-BE49-F238E27FC236}">
                <a16:creationId xmlns:a16="http://schemas.microsoft.com/office/drawing/2014/main" id="{8AC517A6-5632-6AEB-E72E-EF7E87365F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342" r="31399"/>
          <a:stretch/>
        </p:blipFill>
        <p:spPr bwMode="auto">
          <a:xfrm>
            <a:off x="7233742" y="2488528"/>
            <a:ext cx="2283791" cy="3312647"/>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a:extLst>
              <a:ext uri="{FF2B5EF4-FFF2-40B4-BE49-F238E27FC236}">
                <a16:creationId xmlns:a16="http://schemas.microsoft.com/office/drawing/2014/main" id="{56460A1E-0FC6-77D6-CD7E-BF59553E4873}"/>
              </a:ext>
            </a:extLst>
          </p:cNvPr>
          <p:cNvSpPr txBox="1"/>
          <p:nvPr/>
        </p:nvSpPr>
        <p:spPr>
          <a:xfrm>
            <a:off x="5887907" y="6168063"/>
            <a:ext cx="4580067" cy="461665"/>
          </a:xfrm>
          <a:prstGeom prst="rect">
            <a:avLst/>
          </a:prstGeom>
          <a:noFill/>
        </p:spPr>
        <p:txBody>
          <a:bodyPr wrap="square" rtlCol="0">
            <a:spAutoFit/>
          </a:bodyPr>
          <a:lstStyle/>
          <a:p>
            <a:pPr marL="171450" indent="-171450">
              <a:buFont typeface="Arial" panose="020B0604020202020204" pitchFamily="34" charset="0"/>
              <a:buChar char="•"/>
            </a:pPr>
            <a:r>
              <a:rPr lang="nb-NO" sz="1200" dirty="0">
                <a:latin typeface="Telefon" panose="020B0502020202020303" pitchFamily="34" charset="0"/>
              </a:rPr>
              <a:t>Vi beholder lik plassering, men fortsetter å få nye </a:t>
            </a:r>
            <a:r>
              <a:rPr lang="nb-NO" sz="1200" dirty="0" err="1">
                <a:latin typeface="Telefon" panose="020B0502020202020303" pitchFamily="34" charset="0"/>
              </a:rPr>
              <a:t>følgere</a:t>
            </a:r>
            <a:r>
              <a:rPr lang="nb-NO" sz="1200" dirty="0">
                <a:latin typeface="Telefon" panose="020B0502020202020303" pitchFamily="34" charset="0"/>
              </a:rPr>
              <a:t>.</a:t>
            </a:r>
          </a:p>
          <a:p>
            <a:endParaRPr lang="nb-NO" sz="1200" dirty="0">
              <a:latin typeface="Telefon" panose="020B0502020202020303" pitchFamily="34" charset="0"/>
            </a:endParaRPr>
          </a:p>
        </p:txBody>
      </p:sp>
      <p:pic>
        <p:nvPicPr>
          <p:cNvPr id="6" name="Bilde 5">
            <a:extLst>
              <a:ext uri="{FF2B5EF4-FFF2-40B4-BE49-F238E27FC236}">
                <a16:creationId xmlns:a16="http://schemas.microsoft.com/office/drawing/2014/main" id="{E03EEDD1-7BAF-DB7B-4180-A36789587A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63275" y="221865"/>
            <a:ext cx="892223" cy="536213"/>
          </a:xfrm>
          <a:prstGeom prst="rect">
            <a:avLst/>
          </a:prstGeom>
        </p:spPr>
      </p:pic>
      <p:pic>
        <p:nvPicPr>
          <p:cNvPr id="5" name="Bilde 4">
            <a:extLst>
              <a:ext uri="{FF2B5EF4-FFF2-40B4-BE49-F238E27FC236}">
                <a16:creationId xmlns:a16="http://schemas.microsoft.com/office/drawing/2014/main" id="{42758A0A-064E-7D13-5DA2-8F3AD1DDFE2F}"/>
              </a:ext>
            </a:extLst>
          </p:cNvPr>
          <p:cNvPicPr>
            <a:picLocks noChangeAspect="1"/>
          </p:cNvPicPr>
          <p:nvPr/>
        </p:nvPicPr>
        <p:blipFill>
          <a:blip r:embed="rId5"/>
          <a:stretch>
            <a:fillRect/>
          </a:stretch>
        </p:blipFill>
        <p:spPr>
          <a:xfrm>
            <a:off x="857839" y="2278858"/>
            <a:ext cx="4957732" cy="4267616"/>
          </a:xfrm>
          <a:prstGeom prst="rect">
            <a:avLst/>
          </a:prstGeom>
        </p:spPr>
      </p:pic>
    </p:spTree>
    <p:extLst>
      <p:ext uri="{BB962C8B-B14F-4D97-AF65-F5344CB8AC3E}">
        <p14:creationId xmlns:p14="http://schemas.microsoft.com/office/powerpoint/2010/main" val="1459670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AA2EB8-FEDE-42A7-ACE5-476A804CFB97}"/>
              </a:ext>
            </a:extLst>
          </p:cNvPr>
          <p:cNvSpPr>
            <a:spLocks noGrp="1"/>
          </p:cNvSpPr>
          <p:nvPr>
            <p:ph type="title"/>
          </p:nvPr>
        </p:nvSpPr>
        <p:spPr>
          <a:xfrm>
            <a:off x="1437525" y="340224"/>
            <a:ext cx="7258605" cy="970450"/>
          </a:xfrm>
        </p:spPr>
        <p:txBody>
          <a:bodyPr/>
          <a:lstStyle/>
          <a:p>
            <a:r>
              <a:rPr lang="nb-NO" dirty="0">
                <a:solidFill>
                  <a:schemeClr val="tx1"/>
                </a:solidFill>
              </a:rPr>
              <a:t>  </a:t>
            </a:r>
            <a:r>
              <a:rPr lang="nb-NO" dirty="0">
                <a:solidFill>
                  <a:schemeClr val="tx1"/>
                </a:solidFill>
                <a:latin typeface="Telefon" panose="020B0502020202020303" pitchFamily="34" charset="0"/>
              </a:rPr>
              <a:t>Instagram status </a:t>
            </a:r>
          </a:p>
        </p:txBody>
      </p:sp>
      <p:pic>
        <p:nvPicPr>
          <p:cNvPr id="12" name="Bilde 11">
            <a:extLst>
              <a:ext uri="{FF2B5EF4-FFF2-40B4-BE49-F238E27FC236}">
                <a16:creationId xmlns:a16="http://schemas.microsoft.com/office/drawing/2014/main" id="{DB1325FB-82B2-BBA2-223E-DFC2457A23DB}"/>
              </a:ext>
            </a:extLst>
          </p:cNvPr>
          <p:cNvPicPr>
            <a:picLocks noChangeAspect="1"/>
          </p:cNvPicPr>
          <p:nvPr/>
        </p:nvPicPr>
        <p:blipFill>
          <a:blip r:embed="rId3"/>
          <a:stretch>
            <a:fillRect/>
          </a:stretch>
        </p:blipFill>
        <p:spPr>
          <a:xfrm>
            <a:off x="369081" y="321291"/>
            <a:ext cx="1255204" cy="1255204"/>
          </a:xfrm>
          <a:prstGeom prst="rect">
            <a:avLst/>
          </a:prstGeom>
        </p:spPr>
      </p:pic>
      <p:pic>
        <p:nvPicPr>
          <p:cNvPr id="6" name="Bilde 5">
            <a:extLst>
              <a:ext uri="{FF2B5EF4-FFF2-40B4-BE49-F238E27FC236}">
                <a16:creationId xmlns:a16="http://schemas.microsoft.com/office/drawing/2014/main" id="{A2724F7F-557B-A12C-7198-54A39F2E050C}"/>
              </a:ext>
            </a:extLst>
          </p:cNvPr>
          <p:cNvPicPr>
            <a:picLocks noChangeAspect="1"/>
          </p:cNvPicPr>
          <p:nvPr/>
        </p:nvPicPr>
        <p:blipFill>
          <a:blip r:embed="rId4"/>
          <a:stretch>
            <a:fillRect/>
          </a:stretch>
        </p:blipFill>
        <p:spPr>
          <a:xfrm>
            <a:off x="980818" y="2018731"/>
            <a:ext cx="2533779" cy="4517978"/>
          </a:xfrm>
          <a:prstGeom prst="rect">
            <a:avLst/>
          </a:prstGeom>
        </p:spPr>
      </p:pic>
      <p:pic>
        <p:nvPicPr>
          <p:cNvPr id="9" name="Bilde 8">
            <a:extLst>
              <a:ext uri="{FF2B5EF4-FFF2-40B4-BE49-F238E27FC236}">
                <a16:creationId xmlns:a16="http://schemas.microsoft.com/office/drawing/2014/main" id="{9AB8B772-4B7B-CD55-AEE5-5F8011664D66}"/>
              </a:ext>
            </a:extLst>
          </p:cNvPr>
          <p:cNvPicPr>
            <a:picLocks noChangeAspect="1"/>
          </p:cNvPicPr>
          <p:nvPr/>
        </p:nvPicPr>
        <p:blipFill>
          <a:blip r:embed="rId5"/>
          <a:stretch>
            <a:fillRect/>
          </a:stretch>
        </p:blipFill>
        <p:spPr>
          <a:xfrm>
            <a:off x="3680394" y="2018731"/>
            <a:ext cx="2566438" cy="4517978"/>
          </a:xfrm>
          <a:prstGeom prst="rect">
            <a:avLst/>
          </a:prstGeom>
        </p:spPr>
      </p:pic>
      <p:pic>
        <p:nvPicPr>
          <p:cNvPr id="17" name="Bilde 16">
            <a:extLst>
              <a:ext uri="{FF2B5EF4-FFF2-40B4-BE49-F238E27FC236}">
                <a16:creationId xmlns:a16="http://schemas.microsoft.com/office/drawing/2014/main" id="{1A53A476-787C-F4B5-1E80-BD9AB2203D12}"/>
              </a:ext>
            </a:extLst>
          </p:cNvPr>
          <p:cNvPicPr>
            <a:picLocks noChangeAspect="1"/>
          </p:cNvPicPr>
          <p:nvPr/>
        </p:nvPicPr>
        <p:blipFill>
          <a:blip r:embed="rId6"/>
          <a:stretch>
            <a:fillRect/>
          </a:stretch>
        </p:blipFill>
        <p:spPr>
          <a:xfrm>
            <a:off x="6412447" y="2018731"/>
            <a:ext cx="1836009" cy="2137096"/>
          </a:xfrm>
          <a:prstGeom prst="rect">
            <a:avLst/>
          </a:prstGeom>
        </p:spPr>
      </p:pic>
      <p:pic>
        <p:nvPicPr>
          <p:cNvPr id="19" name="Bilde 18">
            <a:extLst>
              <a:ext uri="{FF2B5EF4-FFF2-40B4-BE49-F238E27FC236}">
                <a16:creationId xmlns:a16="http://schemas.microsoft.com/office/drawing/2014/main" id="{EDAE6E0C-BE6E-F942-752D-B155993F5CEF}"/>
              </a:ext>
            </a:extLst>
          </p:cNvPr>
          <p:cNvPicPr>
            <a:picLocks noChangeAspect="1"/>
          </p:cNvPicPr>
          <p:nvPr/>
        </p:nvPicPr>
        <p:blipFill>
          <a:blip r:embed="rId7"/>
          <a:srcRect t="9946" b="14578"/>
          <a:stretch>
            <a:fillRect/>
          </a:stretch>
        </p:blipFill>
        <p:spPr>
          <a:xfrm>
            <a:off x="6412447" y="4232557"/>
            <a:ext cx="1836009" cy="631327"/>
          </a:xfrm>
          <a:prstGeom prst="rect">
            <a:avLst/>
          </a:prstGeom>
        </p:spPr>
      </p:pic>
      <p:pic>
        <p:nvPicPr>
          <p:cNvPr id="21" name="Bilde 20">
            <a:extLst>
              <a:ext uri="{FF2B5EF4-FFF2-40B4-BE49-F238E27FC236}">
                <a16:creationId xmlns:a16="http://schemas.microsoft.com/office/drawing/2014/main" id="{6332C30B-A3F1-2716-CF25-8492FE543E46}"/>
              </a:ext>
            </a:extLst>
          </p:cNvPr>
          <p:cNvPicPr>
            <a:picLocks noChangeAspect="1"/>
          </p:cNvPicPr>
          <p:nvPr/>
        </p:nvPicPr>
        <p:blipFill>
          <a:blip r:embed="rId8"/>
          <a:stretch>
            <a:fillRect/>
          </a:stretch>
        </p:blipFill>
        <p:spPr>
          <a:xfrm>
            <a:off x="8414071" y="2018730"/>
            <a:ext cx="2798784" cy="4499045"/>
          </a:xfrm>
          <a:prstGeom prst="rect">
            <a:avLst/>
          </a:prstGeom>
        </p:spPr>
      </p:pic>
      <p:pic>
        <p:nvPicPr>
          <p:cNvPr id="13" name="Bilde 12">
            <a:extLst>
              <a:ext uri="{FF2B5EF4-FFF2-40B4-BE49-F238E27FC236}">
                <a16:creationId xmlns:a16="http://schemas.microsoft.com/office/drawing/2014/main" id="{1F3102FC-7E49-6843-852B-AF79389AEED4}"/>
              </a:ext>
            </a:extLst>
          </p:cNvPr>
          <p:cNvPicPr>
            <a:picLocks noChangeAspect="1"/>
          </p:cNvPicPr>
          <p:nvPr/>
        </p:nvPicPr>
        <p:blipFill>
          <a:blip r:embed="rId9"/>
          <a:stretch>
            <a:fillRect/>
          </a:stretch>
        </p:blipFill>
        <p:spPr>
          <a:xfrm>
            <a:off x="6412447" y="4940615"/>
            <a:ext cx="1836009" cy="1577162"/>
          </a:xfrm>
          <a:prstGeom prst="rect">
            <a:avLst/>
          </a:prstGeom>
        </p:spPr>
      </p:pic>
    </p:spTree>
    <p:extLst>
      <p:ext uri="{BB962C8B-B14F-4D97-AF65-F5344CB8AC3E}">
        <p14:creationId xmlns:p14="http://schemas.microsoft.com/office/powerpoint/2010/main" val="2818272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BF445-89BF-4B79-645F-FD656C1A666B}"/>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D639D07-6D77-74FD-F742-F97BDB39F082}"/>
              </a:ext>
            </a:extLst>
          </p:cNvPr>
          <p:cNvSpPr>
            <a:spLocks noGrp="1"/>
          </p:cNvSpPr>
          <p:nvPr>
            <p:ph type="title"/>
          </p:nvPr>
        </p:nvSpPr>
        <p:spPr>
          <a:xfrm>
            <a:off x="1739183" y="350351"/>
            <a:ext cx="9356166" cy="970450"/>
          </a:xfrm>
        </p:spPr>
        <p:txBody>
          <a:bodyPr/>
          <a:lstStyle/>
          <a:p>
            <a:r>
              <a:rPr lang="en-US" dirty="0">
                <a:solidFill>
                  <a:schemeClr val="tx1"/>
                </a:solidFill>
                <a:latin typeface="Telefon" panose="020B0502020202020303" pitchFamily="34" charset="0"/>
              </a:rPr>
              <a:t>Topp </a:t>
            </a:r>
            <a:r>
              <a:rPr lang="en-US" dirty="0" err="1">
                <a:solidFill>
                  <a:schemeClr val="tx1"/>
                </a:solidFill>
                <a:latin typeface="Telefon" panose="020B0502020202020303" pitchFamily="34" charset="0"/>
              </a:rPr>
              <a:t>innlegg</a:t>
            </a:r>
            <a:r>
              <a:rPr lang="en-US" dirty="0">
                <a:solidFill>
                  <a:schemeClr val="tx1"/>
                </a:solidFill>
                <a:latin typeface="Telefon" panose="020B0502020202020303" pitchFamily="34" charset="0"/>
              </a:rPr>
              <a:t> </a:t>
            </a:r>
            <a:r>
              <a:rPr lang="en-US" dirty="0" err="1">
                <a:solidFill>
                  <a:schemeClr val="tx1"/>
                </a:solidFill>
                <a:latin typeface="Telefon" panose="020B0502020202020303" pitchFamily="34" charset="0"/>
              </a:rPr>
              <a:t>mai</a:t>
            </a:r>
            <a:r>
              <a:rPr lang="en-US" dirty="0">
                <a:solidFill>
                  <a:schemeClr val="tx1"/>
                </a:solidFill>
                <a:latin typeface="Telefon" panose="020B0502020202020303" pitchFamily="34" charset="0"/>
              </a:rPr>
              <a:t> 2025</a:t>
            </a:r>
            <a:endParaRPr lang="nb-NO" dirty="0">
              <a:solidFill>
                <a:schemeClr val="tx1"/>
              </a:solidFill>
              <a:latin typeface="Telefon" panose="020B0502020202020303" pitchFamily="34" charset="0"/>
            </a:endParaRPr>
          </a:p>
        </p:txBody>
      </p:sp>
      <p:pic>
        <p:nvPicPr>
          <p:cNvPr id="12" name="Bilde 11">
            <a:extLst>
              <a:ext uri="{FF2B5EF4-FFF2-40B4-BE49-F238E27FC236}">
                <a16:creationId xmlns:a16="http://schemas.microsoft.com/office/drawing/2014/main" id="{90910357-41FF-AA4C-8347-318E01E91249}"/>
              </a:ext>
            </a:extLst>
          </p:cNvPr>
          <p:cNvPicPr>
            <a:picLocks noChangeAspect="1"/>
          </p:cNvPicPr>
          <p:nvPr/>
        </p:nvPicPr>
        <p:blipFill>
          <a:blip r:embed="rId2"/>
          <a:stretch>
            <a:fillRect/>
          </a:stretch>
        </p:blipFill>
        <p:spPr>
          <a:xfrm>
            <a:off x="369081" y="321291"/>
            <a:ext cx="1255204" cy="1255204"/>
          </a:xfrm>
          <a:prstGeom prst="rect">
            <a:avLst/>
          </a:prstGeom>
        </p:spPr>
      </p:pic>
      <p:sp>
        <p:nvSpPr>
          <p:cNvPr id="6" name="Plassholder for innhold 2">
            <a:extLst>
              <a:ext uri="{FF2B5EF4-FFF2-40B4-BE49-F238E27FC236}">
                <a16:creationId xmlns:a16="http://schemas.microsoft.com/office/drawing/2014/main" id="{CF64BE95-C3B7-8F43-B90B-F5A5B5B8E49A}"/>
              </a:ext>
            </a:extLst>
          </p:cNvPr>
          <p:cNvSpPr>
            <a:spLocks noGrp="1"/>
          </p:cNvSpPr>
          <p:nvPr>
            <p:ph sz="half" idx="1"/>
          </p:nvPr>
        </p:nvSpPr>
        <p:spPr>
          <a:xfrm>
            <a:off x="460248" y="2942317"/>
            <a:ext cx="2687782" cy="3095375"/>
          </a:xfrm>
        </p:spPr>
        <p:txBody>
          <a:bodyPr>
            <a:noAutofit/>
          </a:bodyPr>
          <a:lstStyle/>
          <a:p>
            <a:pPr marL="0" indent="0">
              <a:buNone/>
            </a:pPr>
            <a:r>
              <a:rPr lang="nb-NO" sz="1600" b="1" dirty="0">
                <a:latin typeface="Telefon" panose="020B0502020202020303" pitchFamily="34" charset="0"/>
              </a:rPr>
              <a:t>De beste innleggene:</a:t>
            </a:r>
          </a:p>
          <a:p>
            <a:r>
              <a:rPr lang="nb-NO" sz="1000" b="1" dirty="0">
                <a:latin typeface="Telefon" panose="020B0502020202020303" pitchFamily="34" charset="0"/>
              </a:rPr>
              <a:t>Samarbeidsinnlegg m VT: Kysten</a:t>
            </a:r>
          </a:p>
          <a:p>
            <a:r>
              <a:rPr lang="nb-NO" sz="1000" b="1" dirty="0">
                <a:latin typeface="Telefon" panose="020B0502020202020303" pitchFamily="34" charset="0"/>
              </a:rPr>
              <a:t>Samarbeidsinnlegg m VT: Kyststien</a:t>
            </a:r>
          </a:p>
          <a:p>
            <a:r>
              <a:rPr lang="nb-NO" sz="1000" b="1" dirty="0">
                <a:latin typeface="Telefon" panose="020B0502020202020303" pitchFamily="34" charset="0"/>
              </a:rPr>
              <a:t>Samarbeidsinnlegg m VT: PIT</a:t>
            </a:r>
          </a:p>
          <a:p>
            <a:r>
              <a:rPr lang="nb-NO" sz="1000" b="1" dirty="0">
                <a:latin typeface="Telefon" panose="020B0502020202020303" pitchFamily="34" charset="0"/>
              </a:rPr>
              <a:t>Reel: 17 mai (i Skien og invitert med Skien by)</a:t>
            </a:r>
          </a:p>
          <a:p>
            <a:r>
              <a:rPr lang="nb-NO" sz="1000" b="1" dirty="0">
                <a:latin typeface="Telefon" panose="020B0502020202020303" pitchFamily="34" charset="0"/>
              </a:rPr>
              <a:t>Reel: M/S Victoria/båtene + Skien + sesongstart</a:t>
            </a:r>
          </a:p>
          <a:p>
            <a:r>
              <a:rPr lang="nb-NO" sz="1000" b="1" dirty="0">
                <a:latin typeface="Telefon" panose="020B0502020202020303" pitchFamily="34" charset="0"/>
              </a:rPr>
              <a:t>Reel: Sommer i Porsgrunn</a:t>
            </a:r>
          </a:p>
          <a:p>
            <a:r>
              <a:rPr lang="nb-NO" sz="1000" b="1" dirty="0">
                <a:latin typeface="Telefon" panose="020B0502020202020303" pitchFamily="34" charset="0"/>
              </a:rPr>
              <a:t>Karusell: Leken Lørdag Skien &amp; Porsgrunn</a:t>
            </a:r>
          </a:p>
          <a:p>
            <a:r>
              <a:rPr lang="nb-NO" sz="1000" b="1" dirty="0">
                <a:latin typeface="Telefon" panose="020B0502020202020303" pitchFamily="34" charset="0"/>
              </a:rPr>
              <a:t>Reel: Sommerteater i Brekkeparken</a:t>
            </a:r>
          </a:p>
          <a:p>
            <a:r>
              <a:rPr lang="nb-NO" sz="1000" b="1" dirty="0">
                <a:latin typeface="Telefon" panose="020B0502020202020303" pitchFamily="34" charset="0"/>
              </a:rPr>
              <a:t>Reel: Padling + Porsgrunn (Kajakkpadling + </a:t>
            </a:r>
            <a:r>
              <a:rPr lang="nb-NO" sz="1000" b="1" dirty="0" err="1">
                <a:latin typeface="Telefon" panose="020B0502020202020303" pitchFamily="34" charset="0"/>
              </a:rPr>
              <a:t>DuVerden</a:t>
            </a:r>
            <a:r>
              <a:rPr lang="nb-NO" sz="1000" b="1" dirty="0">
                <a:latin typeface="Telefon" panose="020B0502020202020303" pitchFamily="34" charset="0"/>
              </a:rPr>
              <a:t> + Porsgrunn Porselen fabrikkutsalg og porselensmuseet</a:t>
            </a:r>
          </a:p>
          <a:p>
            <a:r>
              <a:rPr lang="nb-NO" sz="1000" b="1" dirty="0">
                <a:latin typeface="Telefon" panose="020B0502020202020303" pitchFamily="34" charset="0"/>
              </a:rPr>
              <a:t>Karusell: Pinse + PIT + Porsgrunn</a:t>
            </a:r>
          </a:p>
          <a:p>
            <a:r>
              <a:rPr lang="nb-NO" sz="1000" b="1" dirty="0">
                <a:latin typeface="Telefon" panose="020B0502020202020303" pitchFamily="34" charset="0"/>
              </a:rPr>
              <a:t>Karusell: Turtipset kyststien</a:t>
            </a:r>
          </a:p>
          <a:p>
            <a:endParaRPr lang="nb-NO" sz="1200" b="1" dirty="0">
              <a:latin typeface="Telefon" panose="020B0502020202020303" pitchFamily="34" charset="0"/>
            </a:endParaRPr>
          </a:p>
        </p:txBody>
      </p:sp>
      <p:pic>
        <p:nvPicPr>
          <p:cNvPr id="7" name="Bilde 6">
            <a:extLst>
              <a:ext uri="{FF2B5EF4-FFF2-40B4-BE49-F238E27FC236}">
                <a16:creationId xmlns:a16="http://schemas.microsoft.com/office/drawing/2014/main" id="{00F06B1C-ABE4-B350-8443-7FDED1A2CE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63275" y="221865"/>
            <a:ext cx="892223" cy="536213"/>
          </a:xfrm>
          <a:prstGeom prst="rect">
            <a:avLst/>
          </a:prstGeom>
        </p:spPr>
      </p:pic>
      <p:pic>
        <p:nvPicPr>
          <p:cNvPr id="5" name="Bilde 4">
            <a:extLst>
              <a:ext uri="{FF2B5EF4-FFF2-40B4-BE49-F238E27FC236}">
                <a16:creationId xmlns:a16="http://schemas.microsoft.com/office/drawing/2014/main" id="{679383A0-3483-53CB-61AB-2593BC0E89E9}"/>
              </a:ext>
            </a:extLst>
          </p:cNvPr>
          <p:cNvPicPr>
            <a:picLocks noChangeAspect="1"/>
          </p:cNvPicPr>
          <p:nvPr/>
        </p:nvPicPr>
        <p:blipFill>
          <a:blip r:embed="rId4"/>
          <a:stretch>
            <a:fillRect/>
          </a:stretch>
        </p:blipFill>
        <p:spPr>
          <a:xfrm>
            <a:off x="3612392" y="2119573"/>
            <a:ext cx="7690346" cy="4516562"/>
          </a:xfrm>
          <a:prstGeom prst="rect">
            <a:avLst/>
          </a:prstGeom>
        </p:spPr>
      </p:pic>
    </p:spTree>
    <p:extLst>
      <p:ext uri="{BB962C8B-B14F-4D97-AF65-F5344CB8AC3E}">
        <p14:creationId xmlns:p14="http://schemas.microsoft.com/office/powerpoint/2010/main" val="685758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Kan gjengis">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Visit-Telemark_testmal" id="{52756B3E-5922-E04B-96FF-D871BC15CBF1}" vid="{D7054041-19AE-DF40-82AB-B3A5E0A68DF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1978432-80e8-4bbb-be21-ea99956071d6" xsi:nil="true"/>
    <lcf76f155ced4ddcb4097134ff3c332f xmlns="97e1e6d4-8294-43e7-8e29-d029c610e0e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633AEBC1337F34C84E79F571D674287" ma:contentTypeVersion="19" ma:contentTypeDescription="Opprett et nytt dokument." ma:contentTypeScope="" ma:versionID="7ec7f2d190fd50ca5cf923e14aecb855">
  <xsd:schema xmlns:xsd="http://www.w3.org/2001/XMLSchema" xmlns:xs="http://www.w3.org/2001/XMLSchema" xmlns:p="http://schemas.microsoft.com/office/2006/metadata/properties" xmlns:ns2="91978432-80e8-4bbb-be21-ea99956071d6" xmlns:ns3="97e1e6d4-8294-43e7-8e29-d029c610e0e1" targetNamespace="http://schemas.microsoft.com/office/2006/metadata/properties" ma:root="true" ma:fieldsID="2e215bae2843f7a3208d0af079f9f95b" ns2:_="" ns3:_="">
    <xsd:import namespace="91978432-80e8-4bbb-be21-ea99956071d6"/>
    <xsd:import namespace="97e1e6d4-8294-43e7-8e29-d029c610e0e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978432-80e8-4bbb-be21-ea99956071d6"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f1dad6f2-d8ad-4e5a-8998-785aed126c49}" ma:internalName="TaxCatchAll" ma:showField="CatchAllData" ma:web="91978432-80e8-4bbb-be21-ea99956071d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e1e6d4-8294-43e7-8e29-d029c610e0e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424a5c12-a0cd-4018-8153-fa2801792e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79BED7-9178-461B-9003-F46622A2094B}">
  <ds:schemaRefs>
    <ds:schemaRef ds:uri="http://purl.org/dc/elements/1.1/"/>
    <ds:schemaRef ds:uri="http://purl.org/dc/dcmitype/"/>
    <ds:schemaRef ds:uri="http://www.w3.org/XML/1998/namespace"/>
    <ds:schemaRef ds:uri="91978432-80e8-4bbb-be21-ea99956071d6"/>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97e1e6d4-8294-43e7-8e29-d029c610e0e1"/>
    <ds:schemaRef ds:uri="http://purl.org/dc/terms/"/>
  </ds:schemaRefs>
</ds:datastoreItem>
</file>

<file path=customXml/itemProps2.xml><?xml version="1.0" encoding="utf-8"?>
<ds:datastoreItem xmlns:ds="http://schemas.openxmlformats.org/officeDocument/2006/customXml" ds:itemID="{9A8AF996-2CCF-4A20-8675-3540F1380D1A}">
  <ds:schemaRefs>
    <ds:schemaRef ds:uri="http://schemas.microsoft.com/sharepoint/v3/contenttype/forms"/>
  </ds:schemaRefs>
</ds:datastoreItem>
</file>

<file path=customXml/itemProps3.xml><?xml version="1.0" encoding="utf-8"?>
<ds:datastoreItem xmlns:ds="http://schemas.openxmlformats.org/officeDocument/2006/customXml" ds:itemID="{F4A17098-E279-4B48-BAE6-BA4401A4C8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978432-80e8-4bbb-be21-ea99956071d6"/>
    <ds:schemaRef ds:uri="97e1e6d4-8294-43e7-8e29-d029c610e0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27163</TotalTime>
  <Words>660</Words>
  <Application>Microsoft Office PowerPoint</Application>
  <PresentationFormat>Widescreen</PresentationFormat>
  <Paragraphs>55</Paragraphs>
  <Slides>9</Slides>
  <Notes>6</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9</vt:i4>
      </vt:variant>
    </vt:vector>
  </HeadingPairs>
  <TitlesOfParts>
    <vt:vector size="15" baseType="lpstr">
      <vt:lpstr>Arial</vt:lpstr>
      <vt:lpstr>Calibri</vt:lpstr>
      <vt:lpstr>Century Gothic</vt:lpstr>
      <vt:lpstr>Telefon</vt:lpstr>
      <vt:lpstr>Wingdings 2</vt:lpstr>
      <vt:lpstr>1_Kan gjengis</vt:lpstr>
      <vt:lpstr> SoMe statistikk Visit Grenland  Mai 2025</vt:lpstr>
      <vt:lpstr>Facebookstatus</vt:lpstr>
      <vt:lpstr>PowerPoint-presentasjon</vt:lpstr>
      <vt:lpstr>PowerPoint-presentasjon</vt:lpstr>
      <vt:lpstr>Publikum Visit Grenland</vt:lpstr>
      <vt:lpstr>  Instagram status </vt:lpstr>
      <vt:lpstr>Visit Grenland mot andre destinasjoner i Norge</vt:lpstr>
      <vt:lpstr>  Instagram status </vt:lpstr>
      <vt:lpstr>Topp innlegg mai 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Reiselivet – et uforløst potensial?</dc:title>
  <dc:creator>Anne-Hege Svartdal</dc:creator>
  <cp:lastModifiedBy>Live Venstøp Eriksen</cp:lastModifiedBy>
  <cp:revision>17</cp:revision>
  <dcterms:created xsi:type="dcterms:W3CDTF">2021-04-20T07:13:51Z</dcterms:created>
  <dcterms:modified xsi:type="dcterms:W3CDTF">2025-06-05T12:38:42Z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0x0101008633AEBC1337F34C84E79F571D674287</vt:lpwstr>
  </property>
  <property fmtid="{D5CDD505-2E9C-101B-9397-08002B2CF9AE}" pid="3" name="MediaServiceImageTags">
    <vt:lpwstr/>
  </property>
</Properties>
</file>